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7" r:id="rId3"/>
    <p:sldId id="274" r:id="rId4"/>
    <p:sldId id="275" r:id="rId5"/>
    <p:sldId id="264" r:id="rId6"/>
    <p:sldId id="266" r:id="rId7"/>
    <p:sldId id="268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5" pos="7559" userDrawn="1">
          <p15:clr>
            <a:srgbClr val="F26B43"/>
          </p15:clr>
        </p15:guide>
        <p15:guide id="6" pos="12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BD9C7C"/>
    <a:srgbClr val="5B9BD5"/>
    <a:srgbClr val="00ACF3"/>
    <a:srgbClr val="FBE8A5"/>
    <a:srgbClr val="333333"/>
    <a:srgbClr val="FFFFEF"/>
    <a:srgbClr val="ED8000"/>
    <a:srgbClr val="D29B00"/>
    <a:srgbClr val="FF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216" y="67"/>
      </p:cViewPr>
      <p:guideLst>
        <p:guide orient="horz" pos="2160"/>
        <p:guide pos="3840"/>
        <p:guide orient="horz" pos="4224"/>
        <p:guide orient="horz" pos="96"/>
        <p:guide pos="7559"/>
        <p:guide pos="1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69B2-4086-AC40-A836-3F533BB2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8B90B00-3413-1445-2697-A307FE91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648088"/>
              </p:ext>
            </p:extLst>
          </p:nvPr>
        </p:nvGraphicFramePr>
        <p:xfrm>
          <a:off x="182346" y="710125"/>
          <a:ext cx="11827307" cy="106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0805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189253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창이 유성처럼 하늘에서 떨어져 큰 폭발을 일으키는 느낌을 주기 위함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마우스 지점에 공격을 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도약하여 전방을 바라보며 후방으로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4m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공중으로 점프한다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창에 기를 집중하고 선택한 지점에 창을 던진다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창이 지점에 떨어지며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서서히 폭발하여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}, 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마지막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</a:t>
                      </a:r>
                      <a:endParaRPr lang="en-US" altLang="ko-KR" sz="1000" b="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62B9F5-252E-8B3A-B1F9-B2D6964A3F4D}"/>
              </a:ext>
            </a:extLst>
          </p:cNvPr>
          <p:cNvSpPr txBox="1"/>
          <p:nvPr/>
        </p:nvSpPr>
        <p:spPr>
          <a:xfrm>
            <a:off x="0" y="0"/>
            <a:ext cx="4296136" cy="721700"/>
          </a:xfrm>
          <a:prstGeom prst="rect">
            <a:avLst/>
          </a:prstGeom>
          <a:noFill/>
        </p:spPr>
        <p:txBody>
          <a:bodyPr wrap="square" lIns="180000" tIns="144000" rIns="180000" bIns="144000" rtlCol="0" anchor="b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창술사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차 각성기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600" b="1" dirty="0" err="1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연가창식</a:t>
            </a:r>
            <a:r>
              <a:rPr lang="en-US" altLang="ko-KR" sz="1600" b="1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600" b="1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은하유성탄</a:t>
            </a:r>
          </a:p>
        </p:txBody>
      </p:sp>
      <p:pic>
        <p:nvPicPr>
          <p:cNvPr id="3" name="그림 2" descr="예술, 스크린샷, 사진 액자, 그래픽이(가) 표시된 사진&#10;&#10;자동 생성된 설명">
            <a:extLst>
              <a:ext uri="{FF2B5EF4-FFF2-40B4-BE49-F238E27FC236}">
                <a16:creationId xmlns:a16="http://schemas.microsoft.com/office/drawing/2014/main" id="{75105352-0A31-B7BA-891D-5E47AE11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102" y="765076"/>
            <a:ext cx="722862" cy="72346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09A1DB-58EE-AB59-B86C-964CD073750B}"/>
              </a:ext>
            </a:extLst>
          </p:cNvPr>
          <p:cNvGrpSpPr/>
          <p:nvPr/>
        </p:nvGrpSpPr>
        <p:grpSpPr>
          <a:xfrm>
            <a:off x="0" y="2437593"/>
            <a:ext cx="12009653" cy="402775"/>
            <a:chOff x="0" y="2020385"/>
            <a:chExt cx="12009653" cy="402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08076F-F28B-3A31-B7A6-9F18B9793043}"/>
                </a:ext>
              </a:extLst>
            </p:cNvPr>
            <p:cNvSpPr txBox="1"/>
            <p:nvPr/>
          </p:nvSpPr>
          <p:spPr>
            <a:xfrm>
              <a:off x="0" y="2020385"/>
              <a:ext cx="786708" cy="402775"/>
            </a:xfrm>
            <a:prstGeom prst="rect">
              <a:avLst/>
            </a:prstGeom>
            <a:noFill/>
          </p:spPr>
          <p:txBody>
            <a:bodyPr wrap="none" lIns="180000" tIns="108000" rIns="180000" b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데이터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66E151-0B27-B00C-A4F8-EB1DCB20ECD1}"/>
                </a:ext>
              </a:extLst>
            </p:cNvPr>
            <p:cNvGrpSpPr/>
            <p:nvPr/>
          </p:nvGrpSpPr>
          <p:grpSpPr>
            <a:xfrm>
              <a:off x="786708" y="2185772"/>
              <a:ext cx="11222945" cy="72000"/>
              <a:chOff x="786708" y="2185773"/>
              <a:chExt cx="11222945" cy="7200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67957B1-AD30-BA2E-6150-E7E1ED010647}"/>
                  </a:ext>
                </a:extLst>
              </p:cNvPr>
              <p:cNvCxnSpPr>
                <a:cxnSpLocks/>
                <a:stCxn id="6" idx="6"/>
              </p:cNvCxnSpPr>
              <p:nvPr/>
            </p:nvCxnSpPr>
            <p:spPr>
              <a:xfrm>
                <a:off x="858708" y="2221773"/>
                <a:ext cx="1115094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301AD49-D4FF-3D1F-4C88-D4698195E0E0}"/>
                  </a:ext>
                </a:extLst>
              </p:cNvPr>
              <p:cNvSpPr/>
              <p:nvPr/>
            </p:nvSpPr>
            <p:spPr>
              <a:xfrm>
                <a:off x="786708" y="2185773"/>
                <a:ext cx="72000" cy="72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39CD0E-B21B-E6DC-6518-BC18F1B0044F}"/>
              </a:ext>
            </a:extLst>
          </p:cNvPr>
          <p:cNvSpPr txBox="1"/>
          <p:nvPr/>
        </p:nvSpPr>
        <p:spPr>
          <a:xfrm>
            <a:off x="0" y="4081721"/>
            <a:ext cx="1044792" cy="211203"/>
          </a:xfrm>
          <a:prstGeom prst="rect">
            <a:avLst/>
          </a:prstGeom>
          <a:noFill/>
        </p:spPr>
        <p:txBody>
          <a:bodyPr wrap="none" lIns="180000" tIns="0" rIns="18000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>
                <a:solidFill>
                  <a:srgbClr val="00B050"/>
                </a:solidFill>
              </a:rPr>
              <a:t>[Skill</a:t>
            </a:r>
            <a:r>
              <a:rPr lang="ko-KR" altLang="en-US" sz="900" dirty="0">
                <a:solidFill>
                  <a:srgbClr val="00B050"/>
                </a:solidFill>
              </a:rPr>
              <a:t> </a:t>
            </a:r>
            <a:r>
              <a:rPr lang="en-US" altLang="ko-KR" sz="900" dirty="0">
                <a:solidFill>
                  <a:srgbClr val="00B050"/>
                </a:solidFill>
              </a:rPr>
              <a:t>Table]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9F895-AB39-DFD1-B81D-2E23C1E956A5}"/>
              </a:ext>
            </a:extLst>
          </p:cNvPr>
          <p:cNvSpPr txBox="1"/>
          <p:nvPr/>
        </p:nvSpPr>
        <p:spPr>
          <a:xfrm>
            <a:off x="0" y="2937712"/>
            <a:ext cx="1298067" cy="211203"/>
          </a:xfrm>
          <a:prstGeom prst="rect">
            <a:avLst/>
          </a:prstGeom>
          <a:noFill/>
        </p:spPr>
        <p:txBody>
          <a:bodyPr wrap="none" lIns="180000" tIns="0" rIns="18000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>
                <a:solidFill>
                  <a:srgbClr val="00B050"/>
                </a:solidFill>
              </a:rPr>
              <a:t>[Skill</a:t>
            </a:r>
            <a:r>
              <a:rPr lang="ko-KR" altLang="en-US" sz="900" dirty="0">
                <a:solidFill>
                  <a:srgbClr val="00B050"/>
                </a:solidFill>
              </a:rPr>
              <a:t> </a:t>
            </a:r>
            <a:r>
              <a:rPr lang="en-US" altLang="ko-KR" sz="900" dirty="0">
                <a:solidFill>
                  <a:srgbClr val="00B050"/>
                </a:solidFill>
              </a:rPr>
              <a:t>Info Table]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7400474-764C-9334-6054-59FF39E77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111004"/>
              </p:ext>
            </p:extLst>
          </p:nvPr>
        </p:nvGraphicFramePr>
        <p:xfrm>
          <a:off x="182346" y="3148915"/>
          <a:ext cx="8013600" cy="36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356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3356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56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3356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3356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3356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은하유성창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FF9A49-D495-1AAE-0446-370009ADB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730177"/>
              </p:ext>
            </p:extLst>
          </p:nvPr>
        </p:nvGraphicFramePr>
        <p:xfrm>
          <a:off x="182346" y="4292924"/>
          <a:ext cx="8016774" cy="180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36129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336129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6129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33612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336129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336129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TRUE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20m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스킬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 값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A7E0F552-534B-C59C-0A86-71BB214D696F}"/>
              </a:ext>
            </a:extLst>
          </p:cNvPr>
          <p:cNvGrpSpPr/>
          <p:nvPr/>
        </p:nvGrpSpPr>
        <p:grpSpPr>
          <a:xfrm>
            <a:off x="8879479" y="3666149"/>
            <a:ext cx="2631683" cy="2426775"/>
            <a:chOff x="9275719" y="4142388"/>
            <a:chExt cx="2631683" cy="2426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AA0CA5A-1B43-116E-3BB2-5EF8A9DCB1E7}"/>
                </a:ext>
              </a:extLst>
            </p:cNvPr>
            <p:cNvGrpSpPr/>
            <p:nvPr/>
          </p:nvGrpSpPr>
          <p:grpSpPr>
            <a:xfrm>
              <a:off x="9275719" y="4142388"/>
              <a:ext cx="2631683" cy="2124855"/>
              <a:chOff x="8018840" y="2013122"/>
              <a:chExt cx="3280064" cy="264836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98568D8-682F-B503-C25F-3C6D94752C7C}"/>
                  </a:ext>
                </a:extLst>
              </p:cNvPr>
              <p:cNvGrpSpPr/>
              <p:nvPr/>
            </p:nvGrpSpPr>
            <p:grpSpPr>
              <a:xfrm>
                <a:off x="9608002" y="2013122"/>
                <a:ext cx="1690902" cy="1690902"/>
                <a:chOff x="9626441" y="1906051"/>
                <a:chExt cx="1690902" cy="1690902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E646E54-DC10-3C72-0707-D5864A9B2A35}"/>
                    </a:ext>
                  </a:extLst>
                </p:cNvPr>
                <p:cNvSpPr/>
                <p:nvPr/>
              </p:nvSpPr>
              <p:spPr>
                <a:xfrm>
                  <a:off x="9626441" y="1906051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613F3CB-8E56-495C-BF08-044C0DA353B7}"/>
                    </a:ext>
                  </a:extLst>
                </p:cNvPr>
                <p:cNvGrpSpPr/>
                <p:nvPr/>
              </p:nvGrpSpPr>
              <p:grpSpPr>
                <a:xfrm>
                  <a:off x="10459953" y="2390960"/>
                  <a:ext cx="857390" cy="547068"/>
                  <a:chOff x="9159915" y="2965023"/>
                  <a:chExt cx="857390" cy="547068"/>
                </a:xfrm>
              </p:grpSpPr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642B9A0E-21A2-24C8-2188-F38ECF895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59915" y="3325565"/>
                    <a:ext cx="857390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11FCC7E-C783-8C42-38F7-8F548FA3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65023"/>
                    <a:ext cx="261731" cy="1534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effectLst>
                          <a:glow rad="635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15m</a:t>
                    </a:r>
                  </a:p>
                </p:txBody>
              </p:sp>
              <p:sp>
                <p:nvSpPr>
                  <p:cNvPr id="25" name="원호 24">
                    <a:extLst>
                      <a:ext uri="{FF2B5EF4-FFF2-40B4-BE49-F238E27FC236}">
                        <a16:creationId xmlns:a16="http://schemas.microsoft.com/office/drawing/2014/main" id="{1CA3D363-10DE-E51F-8E5D-D3F115C9E53E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  <a:effectLst>
                    <a:glow rad="25400">
                      <a:schemeClr val="accent6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5BC5397-A392-9F13-18AF-C473B3E537F7}"/>
                  </a:ext>
                </a:extLst>
              </p:cNvPr>
              <p:cNvSpPr/>
              <p:nvPr/>
            </p:nvSpPr>
            <p:spPr>
              <a:xfrm>
                <a:off x="8018840" y="2123488"/>
                <a:ext cx="2538000" cy="2538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7B6E14-E9B4-1132-021F-75D14210CC99}"/>
                  </a:ext>
                </a:extLst>
              </p:cNvPr>
              <p:cNvSpPr txBox="1"/>
              <p:nvPr/>
            </p:nvSpPr>
            <p:spPr>
              <a:xfrm>
                <a:off x="9564956" y="2760335"/>
                <a:ext cx="261731" cy="1534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20m</a:t>
                </a: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4559CD4C-3FA5-D864-6954-4D0A541CA329}"/>
                  </a:ext>
                </a:extLst>
              </p:cNvPr>
              <p:cNvSpPr/>
              <p:nvPr/>
            </p:nvSpPr>
            <p:spPr>
              <a:xfrm rot="20155719">
                <a:off x="9354741" y="2881883"/>
                <a:ext cx="1091158" cy="388855"/>
              </a:xfrm>
              <a:prstGeom prst="arc">
                <a:avLst>
                  <a:gd name="adj1" fmla="val 10909771"/>
                  <a:gd name="adj2" fmla="val 21478286"/>
                </a:avLst>
              </a:prstGeom>
              <a:ln w="6350">
                <a:solidFill>
                  <a:schemeClr val="accent3"/>
                </a:solidFill>
              </a:ln>
              <a:effectLst>
                <a:glow rad="254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80A7BD9-61B4-6504-FD66-9037A74BC2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87840" y="2865840"/>
                <a:ext cx="1153673" cy="528562"/>
              </a:xfrm>
              <a:prstGeom prst="line">
                <a:avLst/>
              </a:prstGeom>
              <a:ln w="9525">
                <a:solidFill>
                  <a:srgbClr val="FF9393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9DAAFC3-5292-754F-DA2B-B6DB2F4F35AB}"/>
                  </a:ext>
                </a:extLst>
              </p:cNvPr>
              <p:cNvSpPr/>
              <p:nvPr/>
            </p:nvSpPr>
            <p:spPr>
              <a:xfrm>
                <a:off x="9130677" y="3235325"/>
                <a:ext cx="314326" cy="31432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D334239-23FD-6E79-07C5-B8E4C6ED1764}"/>
                </a:ext>
              </a:extLst>
            </p:cNvPr>
            <p:cNvGrpSpPr/>
            <p:nvPr/>
          </p:nvGrpSpPr>
          <p:grpSpPr>
            <a:xfrm>
              <a:off x="9299502" y="6389163"/>
              <a:ext cx="2584116" cy="180000"/>
              <a:chOff x="8933195" y="5157121"/>
              <a:chExt cx="2584116" cy="18000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C0C59EE-E96C-6C03-F00C-16E7F15A13DA}"/>
                  </a:ext>
                </a:extLst>
              </p:cNvPr>
              <p:cNvGrpSpPr/>
              <p:nvPr/>
            </p:nvGrpSpPr>
            <p:grpSpPr>
              <a:xfrm>
                <a:off x="8933195" y="5157121"/>
                <a:ext cx="569212" cy="180000"/>
                <a:chOff x="11034177" y="5256584"/>
                <a:chExt cx="569212" cy="180000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7AB85D1-F322-9F56-1E60-4429676E8D51}"/>
                    </a:ext>
                  </a:extLst>
                </p:cNvPr>
                <p:cNvSpPr/>
                <p:nvPr/>
              </p:nvSpPr>
              <p:spPr>
                <a:xfrm>
                  <a:off x="11034177" y="5256584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35C36F-F6B1-8C4C-053D-1ACE7FC2059D}"/>
                    </a:ext>
                  </a:extLst>
                </p:cNvPr>
                <p:cNvSpPr txBox="1"/>
                <p:nvPr/>
              </p:nvSpPr>
              <p:spPr>
                <a:xfrm>
                  <a:off x="11319657" y="5285029"/>
                  <a:ext cx="2837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596575-F536-0AF7-6E72-C7FA92374028}"/>
                  </a:ext>
                </a:extLst>
              </p:cNvPr>
              <p:cNvGrpSpPr/>
              <p:nvPr/>
            </p:nvGrpSpPr>
            <p:grpSpPr>
              <a:xfrm>
                <a:off x="9660923" y="5157121"/>
                <a:ext cx="910651" cy="180000"/>
                <a:chOff x="11034177" y="5602029"/>
                <a:chExt cx="910651" cy="180000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680A982-DEAD-416D-859A-26223F91331D}"/>
                    </a:ext>
                  </a:extLst>
                </p:cNvPr>
                <p:cNvSpPr/>
                <p:nvPr/>
              </p:nvSpPr>
              <p:spPr>
                <a:xfrm>
                  <a:off x="11034177" y="560202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8FE14D7-6F42-1D23-3A93-F55A01640DAD}"/>
                    </a:ext>
                  </a:extLst>
                </p:cNvPr>
                <p:cNvSpPr txBox="1"/>
                <p:nvPr/>
              </p:nvSpPr>
              <p:spPr>
                <a:xfrm>
                  <a:off x="11319657" y="5630474"/>
                  <a:ext cx="62517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폭발 공격 범위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0D75CD-EFDF-1F62-F0DA-7E4A26A440BF}"/>
                  </a:ext>
                </a:extLst>
              </p:cNvPr>
              <p:cNvGrpSpPr/>
              <p:nvPr/>
            </p:nvGrpSpPr>
            <p:grpSpPr>
              <a:xfrm>
                <a:off x="10730091" y="5157121"/>
                <a:ext cx="787220" cy="180000"/>
                <a:chOff x="11034177" y="5957391"/>
                <a:chExt cx="787220" cy="180000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455E46-CCC2-AFED-6A78-F7F255BB9107}"/>
                    </a:ext>
                  </a:extLst>
                </p:cNvPr>
                <p:cNvSpPr/>
                <p:nvPr/>
              </p:nvSpPr>
              <p:spPr>
                <a:xfrm>
                  <a:off x="11034177" y="5957391"/>
                  <a:ext cx="180000" cy="180000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9EF9C3-FB83-D9F3-2A8E-36534200764E}"/>
                    </a:ext>
                  </a:extLst>
                </p:cNvPr>
                <p:cNvSpPr txBox="1"/>
                <p:nvPr/>
              </p:nvSpPr>
              <p:spPr>
                <a:xfrm>
                  <a:off x="11319657" y="5985836"/>
                  <a:ext cx="501740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최대 사거리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D2FED2-6E1C-BD32-AA10-32FE222C4F57}"/>
              </a:ext>
            </a:extLst>
          </p:cNvPr>
          <p:cNvSpPr txBox="1"/>
          <p:nvPr/>
        </p:nvSpPr>
        <p:spPr>
          <a:xfrm>
            <a:off x="6751641" y="3508915"/>
            <a:ext cx="1444305" cy="21544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스킬 설명</a:t>
            </a:r>
            <a:r>
              <a:rPr lang="en-US" altLang="ko-KR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altLang="ko-KR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아이콘은 상단 참고</a:t>
            </a:r>
            <a:r>
              <a:rPr lang="en-US" altLang="ko-KR" sz="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b="0" i="0" u="none" strike="noStrike" dirty="0">
              <a:solidFill>
                <a:schemeClr val="bg1">
                  <a:lumMod val="50000"/>
                </a:schemeClr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57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8AB2-2177-A5DC-3BC0-AB9E69EA8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0">
            <a:extLst>
              <a:ext uri="{FF2B5EF4-FFF2-40B4-BE49-F238E27FC236}">
                <a16:creationId xmlns:a16="http://schemas.microsoft.com/office/drawing/2014/main" id="{C90BCC99-1E9E-F384-67A8-64F65E7BFB62}"/>
              </a:ext>
            </a:extLst>
          </p:cNvPr>
          <p:cNvSpPr txBox="1"/>
          <p:nvPr/>
        </p:nvSpPr>
        <p:spPr>
          <a:xfrm>
            <a:off x="196096" y="471641"/>
            <a:ext cx="189908" cy="211203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spAutoFit/>
          </a:bodyPr>
          <a:lstStyle>
            <a:defPPr>
              <a:defRPr lang="ko-KR"/>
            </a:defPPr>
            <a:lvl1pPr indent="0" algn="ctr">
              <a:defRPr sz="900" b="1">
                <a:effectLst/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1875C11-56A8-FD62-28F4-21EEA360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0"/>
          <a:stretch>
            <a:fillRect/>
          </a:stretch>
        </p:blipFill>
        <p:spPr bwMode="auto">
          <a:xfrm>
            <a:off x="2030048" y="1935480"/>
            <a:ext cx="1897387" cy="9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스키 타기, 비행, 야외이(가) 표시된 사진&#10;&#10;자동 생성된 설명">
            <a:extLst>
              <a:ext uri="{FF2B5EF4-FFF2-40B4-BE49-F238E27FC236}">
                <a16:creationId xmlns:a16="http://schemas.microsoft.com/office/drawing/2014/main" id="{CFCE10D9-5197-ADF0-EE39-A655B744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0" t="24640" r="40699" b="22813"/>
          <a:stretch/>
        </p:blipFill>
        <p:spPr>
          <a:xfrm rot="20467087">
            <a:off x="4994945" y="1099710"/>
            <a:ext cx="1712053" cy="1624589"/>
          </a:xfrm>
          <a:prstGeom prst="rect">
            <a:avLst/>
          </a:prstGeom>
        </p:spPr>
      </p:pic>
      <p:sp>
        <p:nvSpPr>
          <p:cNvPr id="14" name="TextBox 65">
            <a:extLst>
              <a:ext uri="{FF2B5EF4-FFF2-40B4-BE49-F238E27FC236}">
                <a16:creationId xmlns:a16="http://schemas.microsoft.com/office/drawing/2014/main" id="{1AE67CF8-DDF8-6484-BA3D-9701276C7C7F}"/>
              </a:ext>
            </a:extLst>
          </p:cNvPr>
          <p:cNvSpPr txBox="1"/>
          <p:nvPr/>
        </p:nvSpPr>
        <p:spPr>
          <a:xfrm>
            <a:off x="386004" y="500296"/>
            <a:ext cx="3124573" cy="34624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후방의 공중으로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4m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가량 도약합니다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공중에 도달하면 캐릭터를 기준으로 파동이 방출됩니다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A23FFE-E8BE-512E-4D81-74D8084DA3F7}"/>
              </a:ext>
            </a:extLst>
          </p:cNvPr>
          <p:cNvGrpSpPr/>
          <p:nvPr/>
        </p:nvGrpSpPr>
        <p:grpSpPr>
          <a:xfrm>
            <a:off x="9385256" y="4124103"/>
            <a:ext cx="683718" cy="123111"/>
            <a:chOff x="10111423" y="1096010"/>
            <a:chExt cx="683718" cy="12311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8CED2B-390B-7BF1-3D74-8EB15871121D}"/>
                </a:ext>
              </a:extLst>
            </p:cNvPr>
            <p:cNvSpPr txBox="1"/>
            <p:nvPr/>
          </p:nvSpPr>
          <p:spPr>
            <a:xfrm>
              <a:off x="10182225" y="1096010"/>
              <a:ext cx="612916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motion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6F01BF1-4BAB-7289-2DBB-E25235851220}"/>
                </a:ext>
              </a:extLst>
            </p:cNvPr>
            <p:cNvSpPr/>
            <p:nvPr/>
          </p:nvSpPr>
          <p:spPr>
            <a:xfrm>
              <a:off x="10111423" y="1128538"/>
              <a:ext cx="70802" cy="53968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BE8A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F82A520-4C01-4D4D-00A4-A711A056B5DC}"/>
              </a:ext>
            </a:extLst>
          </p:cNvPr>
          <p:cNvGrpSpPr/>
          <p:nvPr/>
        </p:nvGrpSpPr>
        <p:grpSpPr>
          <a:xfrm>
            <a:off x="192088" y="934027"/>
            <a:ext cx="554544" cy="195814"/>
            <a:chOff x="1394247" y="775213"/>
            <a:chExt cx="554544" cy="19581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950873-257D-F43D-18BA-22532557EA72}"/>
                </a:ext>
              </a:extLst>
            </p:cNvPr>
            <p:cNvSpPr txBox="1"/>
            <p:nvPr/>
          </p:nvSpPr>
          <p:spPr>
            <a:xfrm>
              <a:off x="1483352" y="775213"/>
              <a:ext cx="465439" cy="195814"/>
            </a:xfrm>
            <a:prstGeom prst="rect">
              <a:avLst/>
            </a:prstGeom>
            <a:noFill/>
          </p:spPr>
          <p:txBody>
            <a:bodyPr wrap="none" lIns="72000" tIns="36000" rIns="0" bIns="3600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11E8D4C-8FD8-12DD-B76F-F5FF93B66E36}"/>
                </a:ext>
              </a:extLst>
            </p:cNvPr>
            <p:cNvGrpSpPr/>
            <p:nvPr/>
          </p:nvGrpSpPr>
          <p:grpSpPr>
            <a:xfrm>
              <a:off x="1394247" y="828568"/>
              <a:ext cx="89105" cy="89105"/>
              <a:chOff x="1394247" y="792216"/>
              <a:chExt cx="89105" cy="89105"/>
            </a:xfrm>
          </p:grpSpPr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7104854E-C1F8-9230-272C-7E294C356BE6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56998633-C033-DC9E-3755-EF4252EF8A56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0D6D86B-B5BF-6E63-C1FF-C60E05E537AE}"/>
              </a:ext>
            </a:extLst>
          </p:cNvPr>
          <p:cNvGrpSpPr/>
          <p:nvPr/>
        </p:nvGrpSpPr>
        <p:grpSpPr>
          <a:xfrm>
            <a:off x="195487" y="1068256"/>
            <a:ext cx="1543559" cy="1795888"/>
            <a:chOff x="305854" y="1099712"/>
            <a:chExt cx="1543559" cy="17958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B162860-063D-33CF-66E1-7C63E380F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54" y="1099712"/>
              <a:ext cx="1543559" cy="1718042"/>
            </a:xfrm>
            <a:prstGeom prst="rect">
              <a:avLst/>
            </a:prstGeom>
            <a:ln>
              <a:noFill/>
            </a:ln>
            <a:effectLst>
              <a:glow rad="127000">
                <a:schemeClr val="bg1"/>
              </a:glow>
            </a:effectLst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BA84B8D-522B-B070-89E7-EF528BB90B26}"/>
                </a:ext>
              </a:extLst>
            </p:cNvPr>
            <p:cNvSpPr/>
            <p:nvPr/>
          </p:nvSpPr>
          <p:spPr>
            <a:xfrm>
              <a:off x="305854" y="2817367"/>
              <a:ext cx="1543559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TextBox 65">
            <a:extLst>
              <a:ext uri="{FF2B5EF4-FFF2-40B4-BE49-F238E27FC236}">
                <a16:creationId xmlns:a16="http://schemas.microsoft.com/office/drawing/2014/main" id="{C016E32B-E23D-C8DB-EC1E-ED573F9FC7BA}"/>
              </a:ext>
            </a:extLst>
          </p:cNvPr>
          <p:cNvSpPr txBox="1"/>
          <p:nvPr/>
        </p:nvSpPr>
        <p:spPr>
          <a:xfrm>
            <a:off x="4594633" y="500296"/>
            <a:ext cx="2643672" cy="1538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공중에서 오른손에 쥔 창에 에너지를 모읍니다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2" name="TextBox 4">
            <a:extLst>
              <a:ext uri="{FF2B5EF4-FFF2-40B4-BE49-F238E27FC236}">
                <a16:creationId xmlns:a16="http://schemas.microsoft.com/office/drawing/2014/main" id="{56D77731-006A-F434-06E9-89A99520ECE8}"/>
              </a:ext>
            </a:extLst>
          </p:cNvPr>
          <p:cNvSpPr txBox="1"/>
          <p:nvPr/>
        </p:nvSpPr>
        <p:spPr>
          <a:xfrm>
            <a:off x="4613745" y="1231320"/>
            <a:ext cx="1292020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창의 형상으로 모이는 에너지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65119B-3C22-9B99-CCC2-8D10AA8F81E6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CE583D-EC6A-D6ED-1D9D-96B8C39DDFA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AE12FE-4D8A-CE1F-0994-6B3F6843ED9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28519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애니메이션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53A59F13-7AAA-C2C4-77EB-874AA43AFA9B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1477280" y="256159"/>
                <a:ext cx="10522633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BF2C786-C6A5-5C43-40FE-D42596196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65">
            <a:extLst>
              <a:ext uri="{FF2B5EF4-FFF2-40B4-BE49-F238E27FC236}">
                <a16:creationId xmlns:a16="http://schemas.microsoft.com/office/drawing/2014/main" id="{56B5979B-6463-A680-BF33-F11A31C7FEDD}"/>
              </a:ext>
            </a:extLst>
          </p:cNvPr>
          <p:cNvSpPr txBox="1"/>
          <p:nvPr/>
        </p:nvSpPr>
        <p:spPr>
          <a:xfrm>
            <a:off x="8683115" y="500298"/>
            <a:ext cx="3432350" cy="1538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허리의 반동을 이용하여 지정한 위치에 창을 강하게 던집니다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2A84C777-C1D9-4572-2397-49293D0C76E4}"/>
              </a:ext>
            </a:extLst>
          </p:cNvPr>
          <p:cNvSpPr txBox="1"/>
          <p:nvPr/>
        </p:nvSpPr>
        <p:spPr>
          <a:xfrm>
            <a:off x="386004" y="3539700"/>
            <a:ext cx="2557110" cy="1538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tIns="0" bIns="0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지면으로 착지한 후 전투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돌아갑니다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CF84D0-8656-24A0-B88A-875E80A64262}"/>
              </a:ext>
            </a:extLst>
          </p:cNvPr>
          <p:cNvGrpSpPr/>
          <p:nvPr/>
        </p:nvGrpSpPr>
        <p:grpSpPr>
          <a:xfrm>
            <a:off x="178353" y="3830588"/>
            <a:ext cx="554544" cy="195814"/>
            <a:chOff x="1394247" y="775213"/>
            <a:chExt cx="554544" cy="1958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CF48F5-AB2D-9001-5DFA-181F4B767A2B}"/>
                </a:ext>
              </a:extLst>
            </p:cNvPr>
            <p:cNvSpPr txBox="1"/>
            <p:nvPr/>
          </p:nvSpPr>
          <p:spPr>
            <a:xfrm>
              <a:off x="1483352" y="775213"/>
              <a:ext cx="465439" cy="195814"/>
            </a:xfrm>
            <a:prstGeom prst="rect">
              <a:avLst/>
            </a:prstGeom>
            <a:noFill/>
          </p:spPr>
          <p:txBody>
            <a:bodyPr wrap="none" lIns="72000" tIns="36000" rIns="0" bIns="3600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DA41B2D-28B1-0F11-02AB-57CD050808FF}"/>
                </a:ext>
              </a:extLst>
            </p:cNvPr>
            <p:cNvGrpSpPr/>
            <p:nvPr/>
          </p:nvGrpSpPr>
          <p:grpSpPr>
            <a:xfrm>
              <a:off x="1394247" y="828568"/>
              <a:ext cx="89105" cy="89105"/>
              <a:chOff x="1394247" y="792216"/>
              <a:chExt cx="89105" cy="89105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590DCE7D-A16D-8EE9-2CE3-C076F4557C17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E1174B8A-2E6E-A1FC-78B4-2573F66AE81A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2" name="그림 41" descr="댄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B59333-8664-3C0F-4ED6-E91F038A3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8" r="33869" b="42071"/>
          <a:stretch>
            <a:fillRect/>
          </a:stretch>
        </p:blipFill>
        <p:spPr>
          <a:xfrm>
            <a:off x="692847" y="4183615"/>
            <a:ext cx="1470620" cy="1883447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9F3581-4F40-690C-F76F-530A00DD0D7D}"/>
              </a:ext>
            </a:extLst>
          </p:cNvPr>
          <p:cNvGrpSpPr/>
          <p:nvPr/>
        </p:nvGrpSpPr>
        <p:grpSpPr>
          <a:xfrm>
            <a:off x="9456058" y="4183615"/>
            <a:ext cx="1824932" cy="1447769"/>
            <a:chOff x="8697749" y="1057495"/>
            <a:chExt cx="1824932" cy="1447769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12ED005-863F-17D8-2252-4EBE3086AE0F}"/>
                </a:ext>
              </a:extLst>
            </p:cNvPr>
            <p:cNvSpPr/>
            <p:nvPr/>
          </p:nvSpPr>
          <p:spPr>
            <a:xfrm>
              <a:off x="8775070" y="2427031"/>
              <a:ext cx="1543559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7AECA7-56F6-01BA-13D9-E94EA594B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3" t="15531" r="20034"/>
            <a:stretch/>
          </p:blipFill>
          <p:spPr>
            <a:xfrm flipH="1">
              <a:off x="8697749" y="1057495"/>
              <a:ext cx="1824932" cy="1399950"/>
            </a:xfrm>
            <a:prstGeom prst="rect">
              <a:avLst/>
            </a:prstGeom>
          </p:spPr>
        </p:pic>
      </p:grpSp>
      <p:sp>
        <p:nvSpPr>
          <p:cNvPr id="47" name="TextBox 70">
            <a:extLst>
              <a:ext uri="{FF2B5EF4-FFF2-40B4-BE49-F238E27FC236}">
                <a16:creationId xmlns:a16="http://schemas.microsoft.com/office/drawing/2014/main" id="{B211F365-40CF-157D-61F2-CB8F702704FC}"/>
              </a:ext>
            </a:extLst>
          </p:cNvPr>
          <p:cNvSpPr txBox="1"/>
          <p:nvPr/>
        </p:nvSpPr>
        <p:spPr>
          <a:xfrm>
            <a:off x="4404725" y="471639"/>
            <a:ext cx="189908" cy="211203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900" b="1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Box 70">
            <a:extLst>
              <a:ext uri="{FF2B5EF4-FFF2-40B4-BE49-F238E27FC236}">
                <a16:creationId xmlns:a16="http://schemas.microsoft.com/office/drawing/2014/main" id="{563754B9-479F-AA21-C14E-E0BC55058AF0}"/>
              </a:ext>
            </a:extLst>
          </p:cNvPr>
          <p:cNvSpPr txBox="1"/>
          <p:nvPr/>
        </p:nvSpPr>
        <p:spPr>
          <a:xfrm>
            <a:off x="8493207" y="471641"/>
            <a:ext cx="189908" cy="211203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900" b="1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Box 70">
            <a:extLst>
              <a:ext uri="{FF2B5EF4-FFF2-40B4-BE49-F238E27FC236}">
                <a16:creationId xmlns:a16="http://schemas.microsoft.com/office/drawing/2014/main" id="{F76C6F7C-FAA4-9619-E4D3-8A1BA5FC2412}"/>
              </a:ext>
            </a:extLst>
          </p:cNvPr>
          <p:cNvSpPr txBox="1"/>
          <p:nvPr/>
        </p:nvSpPr>
        <p:spPr>
          <a:xfrm>
            <a:off x="196096" y="3511043"/>
            <a:ext cx="189908" cy="211203"/>
          </a:xfrm>
          <a:prstGeom prst="rect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900" b="1" dirty="0"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3533BB-1449-9461-9AF4-25E5809C1F27}"/>
              </a:ext>
            </a:extLst>
          </p:cNvPr>
          <p:cNvGrpSpPr/>
          <p:nvPr/>
        </p:nvGrpSpPr>
        <p:grpSpPr>
          <a:xfrm>
            <a:off x="10150731" y="1562097"/>
            <a:ext cx="1824515" cy="1096607"/>
            <a:chOff x="9021076" y="1478861"/>
            <a:chExt cx="1824515" cy="109660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F7CBC5F-EAF9-3F87-E2C4-0AAC05966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076" y="1478861"/>
              <a:ext cx="1824515" cy="88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CBEB0021-4E3E-3395-B3AA-7BB6593A4A51}"/>
                </a:ext>
              </a:extLst>
            </p:cNvPr>
            <p:cNvSpPr txBox="1"/>
            <p:nvPr/>
          </p:nvSpPr>
          <p:spPr>
            <a:xfrm>
              <a:off x="9261675" y="2452357"/>
              <a:ext cx="1343316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sz="800" dirty="0"/>
                <a:t>(</a:t>
              </a:r>
              <a:r>
                <a:rPr lang="ko-KR" altLang="en-US" sz="800" dirty="0"/>
                <a:t>던진 창이 지면에 닿으면 폭발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</p:grpSp>
      <p:sp>
        <p:nvSpPr>
          <p:cNvPr id="53" name="TextBox 4">
            <a:extLst>
              <a:ext uri="{FF2B5EF4-FFF2-40B4-BE49-F238E27FC236}">
                <a16:creationId xmlns:a16="http://schemas.microsoft.com/office/drawing/2014/main" id="{FF174186-9A00-D920-FD87-1DEAE906BFA4}"/>
              </a:ext>
            </a:extLst>
          </p:cNvPr>
          <p:cNvSpPr txBox="1"/>
          <p:nvPr/>
        </p:nvSpPr>
        <p:spPr>
          <a:xfrm>
            <a:off x="3096176" y="1790900"/>
            <a:ext cx="714939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파동 </a:t>
            </a:r>
            <a:r>
              <a:rPr lang="en-US" altLang="ko-KR" sz="800" dirty="0"/>
              <a:t>– </a:t>
            </a:r>
            <a:r>
              <a:rPr lang="ko-KR" altLang="en-US" sz="800" dirty="0"/>
              <a:t>약 </a:t>
            </a:r>
            <a:r>
              <a:rPr lang="en-US" altLang="ko-KR" sz="800" dirty="0"/>
              <a:t>0.2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653CC58-09FD-7688-DEF0-2637E8296E6F}"/>
              </a:ext>
            </a:extLst>
          </p:cNvPr>
          <p:cNvCxnSpPr>
            <a:cxnSpLocks/>
          </p:cNvCxnSpPr>
          <p:nvPr/>
        </p:nvCxnSpPr>
        <p:spPr>
          <a:xfrm>
            <a:off x="4214155" y="1231320"/>
            <a:ext cx="0" cy="1726295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0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E7829-3857-5F8B-C3F7-524E97E02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703448B6-8184-84E4-26A4-2812F4AF7E18}"/>
              </a:ext>
            </a:extLst>
          </p:cNvPr>
          <p:cNvGrpSpPr/>
          <p:nvPr/>
        </p:nvGrpSpPr>
        <p:grpSpPr>
          <a:xfrm>
            <a:off x="196096" y="3531282"/>
            <a:ext cx="3827490" cy="444038"/>
            <a:chOff x="196096" y="471641"/>
            <a:chExt cx="3827490" cy="44403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14BC6C-D1DF-E442-AD85-7E706C91B022}"/>
                </a:ext>
              </a:extLst>
            </p:cNvPr>
            <p:cNvGrpSpPr/>
            <p:nvPr/>
          </p:nvGrpSpPr>
          <p:grpSpPr>
            <a:xfrm>
              <a:off x="196096" y="471641"/>
              <a:ext cx="3827490" cy="444038"/>
              <a:chOff x="196096" y="471641"/>
              <a:chExt cx="3827490" cy="44403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E90F51B-274E-66E2-042C-7BDB73D17B95}"/>
                  </a:ext>
                </a:extLst>
              </p:cNvPr>
              <p:cNvSpPr/>
              <p:nvPr/>
            </p:nvSpPr>
            <p:spPr>
              <a:xfrm>
                <a:off x="196096" y="471641"/>
                <a:ext cx="3827490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5" name="TextBox 70">
                <a:extLst>
                  <a:ext uri="{FF2B5EF4-FFF2-40B4-BE49-F238E27FC236}">
                    <a16:creationId xmlns:a16="http://schemas.microsoft.com/office/drawing/2014/main" id="{F665AD15-FD8B-BA7F-E7A6-9C43678BD503}"/>
                  </a:ext>
                </a:extLst>
              </p:cNvPr>
              <p:cNvSpPr txBox="1"/>
              <p:nvPr/>
            </p:nvSpPr>
            <p:spPr>
              <a:xfrm>
                <a:off x="196096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61EC73A9-A0BA-7F5F-555F-0D397B637C93}"/>
                </a:ext>
              </a:extLst>
            </p:cNvPr>
            <p:cNvSpPr txBox="1"/>
            <p:nvPr/>
          </p:nvSpPr>
          <p:spPr>
            <a:xfrm>
              <a:off x="831286" y="616716"/>
              <a:ext cx="2557110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지면으로 착지한 후 전투 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로 돌아갑니다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55" name="그림 54" descr="무기, 검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287E4F-EF3C-3CAC-A71E-EBE76023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4919">
            <a:off x="9021525" y="922456"/>
            <a:ext cx="2017241" cy="145751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D8D23F-7F19-8945-BC45-F0A18DFC5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0"/>
          <a:stretch>
            <a:fillRect/>
          </a:stretch>
        </p:blipFill>
        <p:spPr bwMode="auto">
          <a:xfrm>
            <a:off x="2030048" y="1935480"/>
            <a:ext cx="1897387" cy="9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스키 타기, 비행, 야외이(가) 표시된 사진&#10;&#10;자동 생성된 설명">
            <a:extLst>
              <a:ext uri="{FF2B5EF4-FFF2-40B4-BE49-F238E27FC236}">
                <a16:creationId xmlns:a16="http://schemas.microsoft.com/office/drawing/2014/main" id="{582107B4-B313-BC57-AB7F-C621774C9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0" t="24640" r="40699" b="22813"/>
          <a:stretch/>
        </p:blipFill>
        <p:spPr>
          <a:xfrm rot="21079920">
            <a:off x="4819505" y="1152227"/>
            <a:ext cx="2066584" cy="196100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072AD3-38B5-42A4-C2A5-276D20DA814F}"/>
              </a:ext>
            </a:extLst>
          </p:cNvPr>
          <p:cNvGrpSpPr/>
          <p:nvPr/>
        </p:nvGrpSpPr>
        <p:grpSpPr>
          <a:xfrm>
            <a:off x="196096" y="471641"/>
            <a:ext cx="3827490" cy="444038"/>
            <a:chOff x="196096" y="471641"/>
            <a:chExt cx="3827490" cy="44403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E017600-04EA-D407-7BF2-818E8308D4A9}"/>
                </a:ext>
              </a:extLst>
            </p:cNvPr>
            <p:cNvGrpSpPr/>
            <p:nvPr/>
          </p:nvGrpSpPr>
          <p:grpSpPr>
            <a:xfrm>
              <a:off x="196096" y="471641"/>
              <a:ext cx="3827490" cy="444038"/>
              <a:chOff x="196096" y="471641"/>
              <a:chExt cx="3827490" cy="44403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0F6C157-D07F-C93A-F253-E9B5AC6FA023}"/>
                  </a:ext>
                </a:extLst>
              </p:cNvPr>
              <p:cNvSpPr/>
              <p:nvPr/>
            </p:nvSpPr>
            <p:spPr>
              <a:xfrm>
                <a:off x="196096" y="471641"/>
                <a:ext cx="3827490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5" name="TextBox 70">
                <a:extLst>
                  <a:ext uri="{FF2B5EF4-FFF2-40B4-BE49-F238E27FC236}">
                    <a16:creationId xmlns:a16="http://schemas.microsoft.com/office/drawing/2014/main" id="{B27B42F4-A42F-183F-7469-B5F1A77F2156}"/>
                  </a:ext>
                </a:extLst>
              </p:cNvPr>
              <p:cNvSpPr txBox="1"/>
              <p:nvPr/>
            </p:nvSpPr>
            <p:spPr>
              <a:xfrm>
                <a:off x="196096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4" name="TextBox 65">
              <a:extLst>
                <a:ext uri="{FF2B5EF4-FFF2-40B4-BE49-F238E27FC236}">
                  <a16:creationId xmlns:a16="http://schemas.microsoft.com/office/drawing/2014/main" id="{358E7D21-CDC6-5496-C04B-781A3A70F164}"/>
                </a:ext>
              </a:extLst>
            </p:cNvPr>
            <p:cNvSpPr txBox="1"/>
            <p:nvPr/>
          </p:nvSpPr>
          <p:spPr>
            <a:xfrm>
              <a:off x="547555" y="520536"/>
              <a:ext cx="3124573" cy="34624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후방의 공중으로 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4m 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가량 도약합니다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 도달하면 캐릭터를 기준으로 파동이 방출됩니다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67E51FD-EEB1-68AB-FAD0-5750F433B08F}"/>
              </a:ext>
            </a:extLst>
          </p:cNvPr>
          <p:cNvGrpSpPr/>
          <p:nvPr/>
        </p:nvGrpSpPr>
        <p:grpSpPr>
          <a:xfrm>
            <a:off x="192088" y="934027"/>
            <a:ext cx="554544" cy="195814"/>
            <a:chOff x="1394247" y="775213"/>
            <a:chExt cx="554544" cy="19581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118E32C-6E3A-7CB0-E3C3-BD369C693B7E}"/>
                </a:ext>
              </a:extLst>
            </p:cNvPr>
            <p:cNvSpPr txBox="1"/>
            <p:nvPr/>
          </p:nvSpPr>
          <p:spPr>
            <a:xfrm>
              <a:off x="1483352" y="775213"/>
              <a:ext cx="465439" cy="195814"/>
            </a:xfrm>
            <a:prstGeom prst="rect">
              <a:avLst/>
            </a:prstGeom>
            <a:noFill/>
          </p:spPr>
          <p:txBody>
            <a:bodyPr wrap="none" lIns="72000" tIns="36000" rIns="0" bIns="3600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3767846-375E-E108-5ED7-F3E3B56083F1}"/>
                </a:ext>
              </a:extLst>
            </p:cNvPr>
            <p:cNvGrpSpPr/>
            <p:nvPr/>
          </p:nvGrpSpPr>
          <p:grpSpPr>
            <a:xfrm>
              <a:off x="1394247" y="828568"/>
              <a:ext cx="89105" cy="89105"/>
              <a:chOff x="1394247" y="792216"/>
              <a:chExt cx="89105" cy="89105"/>
            </a:xfrm>
          </p:grpSpPr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63D1B804-060D-31A7-2DD5-4B9F82C011B5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097D9923-344E-3C5A-E7BE-462446C71DC3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2AE286A-9689-6904-5E59-F10314DFD0B0}"/>
              </a:ext>
            </a:extLst>
          </p:cNvPr>
          <p:cNvGrpSpPr/>
          <p:nvPr/>
        </p:nvGrpSpPr>
        <p:grpSpPr>
          <a:xfrm>
            <a:off x="195487" y="1068256"/>
            <a:ext cx="1543559" cy="1795888"/>
            <a:chOff x="305854" y="1099712"/>
            <a:chExt cx="1543559" cy="17958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492D6C7-7C93-92F2-AEC0-102C593B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54" y="1099712"/>
              <a:ext cx="1543559" cy="1718042"/>
            </a:xfrm>
            <a:prstGeom prst="rect">
              <a:avLst/>
            </a:prstGeom>
            <a:ln>
              <a:noFill/>
            </a:ln>
            <a:effectLst>
              <a:glow rad="127000">
                <a:schemeClr val="bg1"/>
              </a:glow>
            </a:effectLst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5BBD4BF-1800-BB92-9109-609CA6D4DE3B}"/>
                </a:ext>
              </a:extLst>
            </p:cNvPr>
            <p:cNvSpPr/>
            <p:nvPr/>
          </p:nvSpPr>
          <p:spPr>
            <a:xfrm>
              <a:off x="305854" y="2817367"/>
              <a:ext cx="1543559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4AD5DA-EE86-2901-A6A8-0ACB4C05C570}"/>
              </a:ext>
            </a:extLst>
          </p:cNvPr>
          <p:cNvGrpSpPr/>
          <p:nvPr/>
        </p:nvGrpSpPr>
        <p:grpSpPr>
          <a:xfrm>
            <a:off x="4404725" y="471641"/>
            <a:ext cx="3235581" cy="444038"/>
            <a:chOff x="4404725" y="471641"/>
            <a:chExt cx="3235581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DC1B515-ABE0-1331-C001-389E4A913EB3}"/>
                </a:ext>
              </a:extLst>
            </p:cNvPr>
            <p:cNvGrpSpPr/>
            <p:nvPr/>
          </p:nvGrpSpPr>
          <p:grpSpPr>
            <a:xfrm>
              <a:off x="4404725" y="471641"/>
              <a:ext cx="3235581" cy="444038"/>
              <a:chOff x="4404725" y="471641"/>
              <a:chExt cx="3235581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2C8852-4980-FCDB-263C-772314CE74C2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235581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8755A4D5-5029-E3FF-AC4F-8FF38EEF93BC}"/>
                  </a:ext>
                </a:extLst>
              </p:cNvPr>
              <p:cNvSpPr txBox="1"/>
              <p:nvPr/>
            </p:nvSpPr>
            <p:spPr>
              <a:xfrm>
                <a:off x="4404725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1945DF50-D79C-9C91-60AA-6BEFBC89996D}"/>
                </a:ext>
              </a:extLst>
            </p:cNvPr>
            <p:cNvSpPr txBox="1"/>
            <p:nvPr/>
          </p:nvSpPr>
          <p:spPr>
            <a:xfrm>
              <a:off x="4700679" y="616716"/>
              <a:ext cx="2643672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공중에서 오른손에 쥔 창에 에너지를 모읍니다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2" name="TextBox 4">
            <a:extLst>
              <a:ext uri="{FF2B5EF4-FFF2-40B4-BE49-F238E27FC236}">
                <a16:creationId xmlns:a16="http://schemas.microsoft.com/office/drawing/2014/main" id="{31046635-9453-9253-A4E1-8DB6A620C94A}"/>
              </a:ext>
            </a:extLst>
          </p:cNvPr>
          <p:cNvSpPr txBox="1"/>
          <p:nvPr/>
        </p:nvSpPr>
        <p:spPr>
          <a:xfrm>
            <a:off x="4613745" y="1231320"/>
            <a:ext cx="1292020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창의 형상으로 모이는 에너지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5333AE-8DDB-791D-3739-F8B425F55A65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D307AF9-68F0-1E9E-A680-B6A44DA9141E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8F1BC3-DF29-801E-F13D-4AE1F4D8164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28519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애니메이션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D7B2015E-95A1-5325-0053-69DA844E117E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1477280" y="256159"/>
                <a:ext cx="10522633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8F0C87F-4FF9-103D-9013-8397FFD7CE7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4">
            <a:extLst>
              <a:ext uri="{FF2B5EF4-FFF2-40B4-BE49-F238E27FC236}">
                <a16:creationId xmlns:a16="http://schemas.microsoft.com/office/drawing/2014/main" id="{2AF70CDD-31E5-D934-0D3C-9A9075482C7D}"/>
              </a:ext>
            </a:extLst>
          </p:cNvPr>
          <p:cNvSpPr txBox="1"/>
          <p:nvPr/>
        </p:nvSpPr>
        <p:spPr>
          <a:xfrm>
            <a:off x="3096176" y="1790900"/>
            <a:ext cx="714939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파동 </a:t>
            </a:r>
            <a:r>
              <a:rPr lang="en-US" altLang="ko-KR" sz="800" dirty="0"/>
              <a:t>– </a:t>
            </a:r>
            <a:r>
              <a:rPr lang="ko-KR" altLang="en-US" sz="800" dirty="0"/>
              <a:t>약 </a:t>
            </a:r>
            <a:r>
              <a:rPr lang="en-US" altLang="ko-KR" sz="800" dirty="0"/>
              <a:t>0.2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108B53A-AE90-029F-4598-E1D0C4D9CD56}"/>
              </a:ext>
            </a:extLst>
          </p:cNvPr>
          <p:cNvGrpSpPr/>
          <p:nvPr/>
        </p:nvGrpSpPr>
        <p:grpSpPr>
          <a:xfrm>
            <a:off x="8023752" y="471641"/>
            <a:ext cx="3976161" cy="444038"/>
            <a:chOff x="8257289" y="471641"/>
            <a:chExt cx="3976161" cy="4440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82AA978-FB63-7ED3-6592-482C13E319DB}"/>
                </a:ext>
              </a:extLst>
            </p:cNvPr>
            <p:cNvGrpSpPr/>
            <p:nvPr/>
          </p:nvGrpSpPr>
          <p:grpSpPr>
            <a:xfrm>
              <a:off x="8257289" y="471641"/>
              <a:ext cx="3976161" cy="444038"/>
              <a:chOff x="4404724" y="471641"/>
              <a:chExt cx="3976161" cy="44403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18AF00C-C43D-2BEB-ECEA-7D413C343B8B}"/>
                  </a:ext>
                </a:extLst>
              </p:cNvPr>
              <p:cNvSpPr/>
              <p:nvPr/>
            </p:nvSpPr>
            <p:spPr>
              <a:xfrm>
                <a:off x="4404724" y="471641"/>
                <a:ext cx="3976161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459D212A-01B1-10C2-A06C-FC94E090186C}"/>
                  </a:ext>
                </a:extLst>
              </p:cNvPr>
              <p:cNvSpPr txBox="1"/>
              <p:nvPr/>
            </p:nvSpPr>
            <p:spPr>
              <a:xfrm>
                <a:off x="4404725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E8EE5985-1AC7-C094-474C-87C4684A755A}"/>
                </a:ext>
              </a:extLst>
            </p:cNvPr>
            <p:cNvSpPr txBox="1"/>
            <p:nvPr/>
          </p:nvSpPr>
          <p:spPr>
            <a:xfrm>
              <a:off x="8410572" y="616716"/>
              <a:ext cx="3669594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허리의 반동을 이용하여 지정한 위치를 향해 창을 강하게 던집니다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62A3DDE-989D-65DA-A15D-1FDB0AD45A0F}"/>
              </a:ext>
            </a:extLst>
          </p:cNvPr>
          <p:cNvSpPr/>
          <p:nvPr/>
        </p:nvSpPr>
        <p:spPr>
          <a:xfrm>
            <a:off x="4084325" y="1660016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noAutofit/>
          </a:bodyPr>
          <a:lstStyle/>
          <a:p>
            <a:pPr algn="ctr"/>
            <a:endParaRPr lang="ko-KR" altLang="en-US" sz="900" b="1"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3F5FF6F-824F-E221-639B-BE7E18A865F4}"/>
              </a:ext>
            </a:extLst>
          </p:cNvPr>
          <p:cNvSpPr/>
          <p:nvPr/>
        </p:nvSpPr>
        <p:spPr>
          <a:xfrm>
            <a:off x="7700193" y="1660016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noAutofit/>
          </a:bodyPr>
          <a:lstStyle/>
          <a:p>
            <a:pPr algn="ctr"/>
            <a:endParaRPr lang="ko-KR" altLang="en-US" sz="900" b="1"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BE093AF-1A27-1E7D-D8BD-858227FC7A35}"/>
              </a:ext>
            </a:extLst>
          </p:cNvPr>
          <p:cNvCxnSpPr/>
          <p:nvPr/>
        </p:nvCxnSpPr>
        <p:spPr>
          <a:xfrm flipH="1">
            <a:off x="9042682" y="2070132"/>
            <a:ext cx="446809" cy="446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rgbClr val="FAFCBC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그림 69" descr="흑백, 야외, 공기, 점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6761FB-B35A-E06B-D71B-B881CD2D1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r="21663"/>
          <a:stretch>
            <a:fillRect/>
          </a:stretch>
        </p:blipFill>
        <p:spPr>
          <a:xfrm flipH="1">
            <a:off x="386004" y="4281594"/>
            <a:ext cx="2280209" cy="1866356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7F71DBDF-7B87-94A3-F200-8E3BF74EF778}"/>
              </a:ext>
            </a:extLst>
          </p:cNvPr>
          <p:cNvGrpSpPr/>
          <p:nvPr/>
        </p:nvGrpSpPr>
        <p:grpSpPr>
          <a:xfrm>
            <a:off x="6388729" y="4605475"/>
            <a:ext cx="1824932" cy="1594228"/>
            <a:chOff x="9499522" y="2558656"/>
            <a:chExt cx="1824932" cy="159422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5AA56C7-0D83-16DF-6E9A-8BD47CCD7173}"/>
                </a:ext>
              </a:extLst>
            </p:cNvPr>
            <p:cNvGrpSpPr/>
            <p:nvPr/>
          </p:nvGrpSpPr>
          <p:grpSpPr>
            <a:xfrm>
              <a:off x="9499522" y="2705115"/>
              <a:ext cx="1824932" cy="1447769"/>
              <a:chOff x="8697749" y="1057495"/>
              <a:chExt cx="1824932" cy="144776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F6AF204-000F-6DD5-D464-46DF227BA75E}"/>
                  </a:ext>
                </a:extLst>
              </p:cNvPr>
              <p:cNvSpPr/>
              <p:nvPr/>
            </p:nvSpPr>
            <p:spPr>
              <a:xfrm>
                <a:off x="8775070" y="2427031"/>
                <a:ext cx="1543559" cy="78233"/>
              </a:xfrm>
              <a:prstGeom prst="rect">
                <a:avLst/>
              </a:prstGeom>
              <a:solidFill>
                <a:srgbClr val="BD9C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F4A765CE-896C-F1B5-76C6-83C14662E0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93" t="15531" r="20034"/>
              <a:stretch/>
            </p:blipFill>
            <p:spPr>
              <a:xfrm flipH="1">
                <a:off x="8697749" y="1057495"/>
                <a:ext cx="1824932" cy="1399950"/>
              </a:xfrm>
              <a:prstGeom prst="rect">
                <a:avLst/>
              </a:prstGeom>
            </p:spPr>
          </p:pic>
        </p:grpSp>
        <p:sp>
          <p:nvSpPr>
            <p:cNvPr id="79" name="TextBox 4">
              <a:extLst>
                <a:ext uri="{FF2B5EF4-FFF2-40B4-BE49-F238E27FC236}">
                  <a16:creationId xmlns:a16="http://schemas.microsoft.com/office/drawing/2014/main" id="{13B651D6-6E5B-F7E1-2F7C-5140810C8BC0}"/>
                </a:ext>
              </a:extLst>
            </p:cNvPr>
            <p:cNvSpPr txBox="1"/>
            <p:nvPr/>
          </p:nvSpPr>
          <p:spPr>
            <a:xfrm>
              <a:off x="9740330" y="2558656"/>
              <a:ext cx="1343316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sz="800" dirty="0"/>
                <a:t>(</a:t>
              </a:r>
              <a:r>
                <a:rPr lang="ko-KR" altLang="en-US" sz="800" dirty="0"/>
                <a:t>던진 창이 지면에 닿으면 폭발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489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345C-55F3-39D6-375A-8C85D96B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A9C153C3-46AF-F0A8-9C86-8E2220EAFB12}"/>
              </a:ext>
            </a:extLst>
          </p:cNvPr>
          <p:cNvGrpSpPr/>
          <p:nvPr/>
        </p:nvGrpSpPr>
        <p:grpSpPr>
          <a:xfrm>
            <a:off x="10940449" y="490056"/>
            <a:ext cx="3827490" cy="444038"/>
            <a:chOff x="196096" y="471641"/>
            <a:chExt cx="3827490" cy="44403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4B015A3-8623-8810-C3E8-7916D8EF165A}"/>
                </a:ext>
              </a:extLst>
            </p:cNvPr>
            <p:cNvGrpSpPr/>
            <p:nvPr/>
          </p:nvGrpSpPr>
          <p:grpSpPr>
            <a:xfrm>
              <a:off x="196096" y="471641"/>
              <a:ext cx="3827490" cy="444038"/>
              <a:chOff x="196096" y="471641"/>
              <a:chExt cx="3827490" cy="44403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F2C81DD-A409-84D1-319A-F5350CFD171E}"/>
                  </a:ext>
                </a:extLst>
              </p:cNvPr>
              <p:cNvSpPr/>
              <p:nvPr/>
            </p:nvSpPr>
            <p:spPr>
              <a:xfrm>
                <a:off x="196096" y="471641"/>
                <a:ext cx="3827490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5" name="TextBox 70">
                <a:extLst>
                  <a:ext uri="{FF2B5EF4-FFF2-40B4-BE49-F238E27FC236}">
                    <a16:creationId xmlns:a16="http://schemas.microsoft.com/office/drawing/2014/main" id="{4CD9ABB2-8463-253B-23C7-B6DA02F32EE9}"/>
                  </a:ext>
                </a:extLst>
              </p:cNvPr>
              <p:cNvSpPr txBox="1"/>
              <p:nvPr/>
            </p:nvSpPr>
            <p:spPr>
              <a:xfrm>
                <a:off x="196096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83F54BA9-B347-E6EE-3022-5186D5104875}"/>
                </a:ext>
              </a:extLst>
            </p:cNvPr>
            <p:cNvSpPr txBox="1"/>
            <p:nvPr/>
          </p:nvSpPr>
          <p:spPr>
            <a:xfrm>
              <a:off x="831286" y="616716"/>
              <a:ext cx="2557110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지면으로 착지한 후 전투 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로 돌아갑니다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55" name="그림 54" descr="무기, 검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8F7E98-FBF0-A465-C177-301BB26B1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4919">
            <a:off x="7081286" y="922455"/>
            <a:ext cx="2017241" cy="145751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B7152E-9E15-F9E8-A5E0-C8727D5FB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0"/>
          <a:stretch>
            <a:fillRect/>
          </a:stretch>
        </p:blipFill>
        <p:spPr bwMode="auto">
          <a:xfrm>
            <a:off x="659177" y="3152314"/>
            <a:ext cx="1897387" cy="9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스키 타기, 비행, 야외이(가) 표시된 사진&#10;&#10;자동 생성된 설명">
            <a:extLst>
              <a:ext uri="{FF2B5EF4-FFF2-40B4-BE49-F238E27FC236}">
                <a16:creationId xmlns:a16="http://schemas.microsoft.com/office/drawing/2014/main" id="{38D88B3E-5ED7-B9B5-1F87-BA9BBEB18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0" t="24640" r="40699" b="22813"/>
          <a:stretch/>
        </p:blipFill>
        <p:spPr>
          <a:xfrm rot="20467087">
            <a:off x="3626167" y="1434668"/>
            <a:ext cx="1742789" cy="165375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6A0047-5E98-6559-63E5-6ABE59512DAA}"/>
              </a:ext>
            </a:extLst>
          </p:cNvPr>
          <p:cNvGrpSpPr/>
          <p:nvPr/>
        </p:nvGrpSpPr>
        <p:grpSpPr>
          <a:xfrm>
            <a:off x="196096" y="471641"/>
            <a:ext cx="2700961" cy="444038"/>
            <a:chOff x="196096" y="495284"/>
            <a:chExt cx="2700961" cy="44403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C6A15FB-887F-4B6B-A0E7-5DAC1B14D9E0}"/>
                </a:ext>
              </a:extLst>
            </p:cNvPr>
            <p:cNvGrpSpPr/>
            <p:nvPr/>
          </p:nvGrpSpPr>
          <p:grpSpPr>
            <a:xfrm>
              <a:off x="196096" y="495284"/>
              <a:ext cx="2700961" cy="444038"/>
              <a:chOff x="196096" y="471641"/>
              <a:chExt cx="2700961" cy="44403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08FDF3-58B8-BCE8-B7E9-DE76C3E46770}"/>
                  </a:ext>
                </a:extLst>
              </p:cNvPr>
              <p:cNvSpPr/>
              <p:nvPr/>
            </p:nvSpPr>
            <p:spPr>
              <a:xfrm>
                <a:off x="196096" y="471641"/>
                <a:ext cx="2700961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5" name="TextBox 70">
                <a:extLst>
                  <a:ext uri="{FF2B5EF4-FFF2-40B4-BE49-F238E27FC236}">
                    <a16:creationId xmlns:a16="http://schemas.microsoft.com/office/drawing/2014/main" id="{FB730699-BBB3-CB95-9026-E1DB337E08C5}"/>
                  </a:ext>
                </a:extLst>
              </p:cNvPr>
              <p:cNvSpPr txBox="1"/>
              <p:nvPr/>
            </p:nvSpPr>
            <p:spPr>
              <a:xfrm>
                <a:off x="196096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4" name="TextBox 65">
              <a:extLst>
                <a:ext uri="{FF2B5EF4-FFF2-40B4-BE49-F238E27FC236}">
                  <a16:creationId xmlns:a16="http://schemas.microsoft.com/office/drawing/2014/main" id="{FA726A28-4BE9-7FB1-B643-7DEC80E4DBE7}"/>
                </a:ext>
              </a:extLst>
            </p:cNvPr>
            <p:cNvSpPr txBox="1"/>
            <p:nvPr/>
          </p:nvSpPr>
          <p:spPr>
            <a:xfrm>
              <a:off x="447557" y="544179"/>
              <a:ext cx="2198038" cy="3308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후방의 공중으로 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4m </a:t>
              </a: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가량 도약합니다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 도달하면 파동이 방출됩니다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.)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B02893E-28E6-DB89-46D6-D19258F373A9}"/>
              </a:ext>
            </a:extLst>
          </p:cNvPr>
          <p:cNvGrpSpPr/>
          <p:nvPr/>
        </p:nvGrpSpPr>
        <p:grpSpPr>
          <a:xfrm>
            <a:off x="192088" y="934027"/>
            <a:ext cx="554544" cy="195814"/>
            <a:chOff x="1394247" y="775213"/>
            <a:chExt cx="554544" cy="19581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234C37-3B41-EE38-5431-7DF115EF4822}"/>
                </a:ext>
              </a:extLst>
            </p:cNvPr>
            <p:cNvSpPr txBox="1"/>
            <p:nvPr/>
          </p:nvSpPr>
          <p:spPr>
            <a:xfrm>
              <a:off x="1483352" y="775213"/>
              <a:ext cx="465439" cy="195814"/>
            </a:xfrm>
            <a:prstGeom prst="rect">
              <a:avLst/>
            </a:prstGeom>
            <a:noFill/>
          </p:spPr>
          <p:txBody>
            <a:bodyPr wrap="none" lIns="72000" tIns="36000" rIns="0" bIns="3600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4877287-80AE-0749-30A6-9ECB2509DF78}"/>
                </a:ext>
              </a:extLst>
            </p:cNvPr>
            <p:cNvGrpSpPr/>
            <p:nvPr/>
          </p:nvGrpSpPr>
          <p:grpSpPr>
            <a:xfrm>
              <a:off x="1394247" y="828568"/>
              <a:ext cx="89105" cy="89105"/>
              <a:chOff x="1394247" y="792216"/>
              <a:chExt cx="89105" cy="89105"/>
            </a:xfrm>
          </p:grpSpPr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2EE26BF0-2BB6-660C-91F2-C96677558EA3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2444CC9A-36E8-097C-1F38-AD8CE07607F3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0E2C3A1-E5AF-8050-9365-1DEDF0A2AD00}"/>
              </a:ext>
            </a:extLst>
          </p:cNvPr>
          <p:cNvGrpSpPr/>
          <p:nvPr/>
        </p:nvGrpSpPr>
        <p:grpSpPr>
          <a:xfrm>
            <a:off x="774797" y="1068256"/>
            <a:ext cx="1543559" cy="1795888"/>
            <a:chOff x="305854" y="1099712"/>
            <a:chExt cx="1543559" cy="17958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FF446E-5F0D-8972-45A5-DAAF4785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54" y="1099712"/>
              <a:ext cx="1543559" cy="1718042"/>
            </a:xfrm>
            <a:prstGeom prst="rect">
              <a:avLst/>
            </a:prstGeom>
            <a:ln>
              <a:noFill/>
            </a:ln>
            <a:effectLst>
              <a:glow rad="127000">
                <a:schemeClr val="bg1"/>
              </a:glow>
            </a:effectLst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CCAB4EA-4E54-51DC-C70E-A6C6AFD06F94}"/>
                </a:ext>
              </a:extLst>
            </p:cNvPr>
            <p:cNvSpPr/>
            <p:nvPr/>
          </p:nvSpPr>
          <p:spPr>
            <a:xfrm>
              <a:off x="305854" y="2817367"/>
              <a:ext cx="1543559" cy="78233"/>
            </a:xfrm>
            <a:prstGeom prst="rect">
              <a:avLst/>
            </a:prstGeom>
            <a:solidFill>
              <a:srgbClr val="BD9C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59D2D1-2C88-2AE7-1C2F-A1357BF36947}"/>
              </a:ext>
            </a:extLst>
          </p:cNvPr>
          <p:cNvGrpSpPr/>
          <p:nvPr/>
        </p:nvGrpSpPr>
        <p:grpSpPr>
          <a:xfrm>
            <a:off x="3215558" y="471641"/>
            <a:ext cx="2939626" cy="444038"/>
            <a:chOff x="4404725" y="471641"/>
            <a:chExt cx="2939626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C45D74-4A29-0BFC-A940-635E7BA12487}"/>
                </a:ext>
              </a:extLst>
            </p:cNvPr>
            <p:cNvGrpSpPr/>
            <p:nvPr/>
          </p:nvGrpSpPr>
          <p:grpSpPr>
            <a:xfrm>
              <a:off x="4404725" y="471641"/>
              <a:ext cx="2880443" cy="444038"/>
              <a:chOff x="4404725" y="471641"/>
              <a:chExt cx="2880443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70223FF-4B80-5B5B-850E-F28625F0ADEA}"/>
                  </a:ext>
                </a:extLst>
              </p:cNvPr>
              <p:cNvSpPr/>
              <p:nvPr/>
            </p:nvSpPr>
            <p:spPr>
              <a:xfrm>
                <a:off x="4404726" y="471641"/>
                <a:ext cx="288044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74D32DD4-E74C-0F19-6185-461257BA2917}"/>
                  </a:ext>
                </a:extLst>
              </p:cNvPr>
              <p:cNvSpPr txBox="1"/>
              <p:nvPr/>
            </p:nvSpPr>
            <p:spPr>
              <a:xfrm>
                <a:off x="4404725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3192A024-E6DE-4FE9-C779-360D5DD48940}"/>
                </a:ext>
              </a:extLst>
            </p:cNvPr>
            <p:cNvSpPr txBox="1"/>
            <p:nvPr/>
          </p:nvSpPr>
          <p:spPr>
            <a:xfrm>
              <a:off x="4700679" y="616716"/>
              <a:ext cx="2643672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공중에서 오른손에 쥔 창에 에너지를 모읍니다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2" name="TextBox 4">
            <a:extLst>
              <a:ext uri="{FF2B5EF4-FFF2-40B4-BE49-F238E27FC236}">
                <a16:creationId xmlns:a16="http://schemas.microsoft.com/office/drawing/2014/main" id="{B544744F-050E-A2B8-2A25-389BAED90C5F}"/>
              </a:ext>
            </a:extLst>
          </p:cNvPr>
          <p:cNvSpPr txBox="1"/>
          <p:nvPr/>
        </p:nvSpPr>
        <p:spPr>
          <a:xfrm>
            <a:off x="3424578" y="1231320"/>
            <a:ext cx="1292020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창의 형상으로 모이는 에너지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28FCC2-C073-996C-2954-D4FB8B80495E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CDCDF3-C72E-F4F5-D190-0411F31D2D0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AB4203-502B-FB6F-1ED4-02672A52328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28519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애니메이션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54A9929-A754-90EE-F578-AC74AD727D81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1477280" y="256159"/>
                <a:ext cx="10522633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ED9E5E9-649B-0767-FA83-AE1DAE8BA24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1C42BD1-E572-C838-2999-E9A88DC775C9}"/>
              </a:ext>
            </a:extLst>
          </p:cNvPr>
          <p:cNvGrpSpPr/>
          <p:nvPr/>
        </p:nvGrpSpPr>
        <p:grpSpPr>
          <a:xfrm>
            <a:off x="7443601" y="3325927"/>
            <a:ext cx="1824515" cy="1052872"/>
            <a:chOff x="9021076" y="1309054"/>
            <a:chExt cx="1824515" cy="10528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E4B6EB7-D6A2-87C2-F27B-8E8E57E68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076" y="1478861"/>
              <a:ext cx="1824515" cy="88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330FAA00-B37E-723A-097A-8221BF009B2C}"/>
                </a:ext>
              </a:extLst>
            </p:cNvPr>
            <p:cNvSpPr txBox="1"/>
            <p:nvPr/>
          </p:nvSpPr>
          <p:spPr>
            <a:xfrm>
              <a:off x="9261675" y="1309054"/>
              <a:ext cx="1343316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sz="800" dirty="0"/>
                <a:t>(</a:t>
              </a:r>
              <a:r>
                <a:rPr lang="ko-KR" altLang="en-US" sz="800" dirty="0"/>
                <a:t>던진 창이 지면에 닿으면 폭발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</p:grpSp>
      <p:sp>
        <p:nvSpPr>
          <p:cNvPr id="53" name="TextBox 4">
            <a:extLst>
              <a:ext uri="{FF2B5EF4-FFF2-40B4-BE49-F238E27FC236}">
                <a16:creationId xmlns:a16="http://schemas.microsoft.com/office/drawing/2014/main" id="{33CBF59F-AF39-4841-B522-B2E5A8DFA995}"/>
              </a:ext>
            </a:extLst>
          </p:cNvPr>
          <p:cNvSpPr txBox="1"/>
          <p:nvPr/>
        </p:nvSpPr>
        <p:spPr>
          <a:xfrm>
            <a:off x="1841625" y="3007734"/>
            <a:ext cx="714939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sz="800" dirty="0"/>
              <a:t>(</a:t>
            </a:r>
            <a:r>
              <a:rPr lang="ko-KR" altLang="en-US" sz="800" dirty="0"/>
              <a:t>파동 </a:t>
            </a:r>
            <a:r>
              <a:rPr lang="en-US" altLang="ko-KR" sz="800" dirty="0"/>
              <a:t>– </a:t>
            </a:r>
            <a:r>
              <a:rPr lang="ko-KR" altLang="en-US" sz="800" dirty="0"/>
              <a:t>약 </a:t>
            </a:r>
            <a:r>
              <a:rPr lang="en-US" altLang="ko-KR" sz="800" dirty="0"/>
              <a:t>0.2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6B7385-021F-3131-3BD5-50E6CCCBBFD3}"/>
              </a:ext>
            </a:extLst>
          </p:cNvPr>
          <p:cNvGrpSpPr/>
          <p:nvPr/>
        </p:nvGrpSpPr>
        <p:grpSpPr>
          <a:xfrm>
            <a:off x="6261230" y="471640"/>
            <a:ext cx="3976161" cy="444038"/>
            <a:chOff x="8257289" y="471641"/>
            <a:chExt cx="3976161" cy="4440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71AFA68-9FA3-9129-3A94-D77E93CD8B0E}"/>
                </a:ext>
              </a:extLst>
            </p:cNvPr>
            <p:cNvGrpSpPr/>
            <p:nvPr/>
          </p:nvGrpSpPr>
          <p:grpSpPr>
            <a:xfrm>
              <a:off x="8257289" y="471641"/>
              <a:ext cx="3976161" cy="444038"/>
              <a:chOff x="4404724" y="471641"/>
              <a:chExt cx="3976161" cy="44403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D03E1DD-7E26-20B8-75CF-45F800FB6CA7}"/>
                  </a:ext>
                </a:extLst>
              </p:cNvPr>
              <p:cNvSpPr/>
              <p:nvPr/>
            </p:nvSpPr>
            <p:spPr>
              <a:xfrm>
                <a:off x="4404724" y="471641"/>
                <a:ext cx="3976161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noAutofit/>
              </a:bodyPr>
              <a:lstStyle/>
              <a:p>
                <a:pPr algn="ctr"/>
                <a:endParaRPr lang="ko-KR" altLang="en-US" sz="900" b="1">
                  <a:solidFill>
                    <a:schemeClr val="tx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C15A363E-C19F-CED4-F9B0-77FFFE7A9CB2}"/>
                  </a:ext>
                </a:extLst>
              </p:cNvPr>
              <p:cNvSpPr txBox="1"/>
              <p:nvPr/>
            </p:nvSpPr>
            <p:spPr>
              <a:xfrm>
                <a:off x="4404725" y="471641"/>
                <a:ext cx="189908" cy="211203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0" tIns="36000" rIns="72000" bIns="36000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endParaRPr lang="ko-KR" altLang="en-US" sz="900" b="1" dirty="0">
                  <a:solidFill>
                    <a:schemeClr val="bg1"/>
                  </a:solidFill>
                  <a:effectLst/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39C6E7C9-1879-0043-A4BD-FB49C989251B}"/>
                </a:ext>
              </a:extLst>
            </p:cNvPr>
            <p:cNvSpPr txBox="1"/>
            <p:nvPr/>
          </p:nvSpPr>
          <p:spPr>
            <a:xfrm>
              <a:off x="8410572" y="616716"/>
              <a:ext cx="3669594" cy="1538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허리의 반동을 이용하여 지정한 위치를 향해 창을 강하게 던집니다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85F5F0A-BC69-ED15-04A0-4B48EEFD9CB3}"/>
              </a:ext>
            </a:extLst>
          </p:cNvPr>
          <p:cNvSpPr/>
          <p:nvPr/>
        </p:nvSpPr>
        <p:spPr>
          <a:xfrm>
            <a:off x="2895158" y="2187934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noAutofit/>
          </a:bodyPr>
          <a:lstStyle/>
          <a:p>
            <a:pPr algn="ctr"/>
            <a:endParaRPr lang="ko-KR" altLang="en-US" sz="900" b="1"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A1EE80F-F329-93C4-6D09-B66C18DF9405}"/>
              </a:ext>
            </a:extLst>
          </p:cNvPr>
          <p:cNvSpPr/>
          <p:nvPr/>
        </p:nvSpPr>
        <p:spPr>
          <a:xfrm>
            <a:off x="6451138" y="1660015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36000" rIns="72000" bIns="36000" rtlCol="0" anchor="ctr" anchorCtr="0">
            <a:noAutofit/>
          </a:bodyPr>
          <a:lstStyle/>
          <a:p>
            <a:pPr algn="ctr"/>
            <a:endParaRPr lang="ko-KR" altLang="en-US" sz="900" b="1"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EA6762A-CAAE-B786-C839-029BB6A1A9FC}"/>
              </a:ext>
            </a:extLst>
          </p:cNvPr>
          <p:cNvCxnSpPr/>
          <p:nvPr/>
        </p:nvCxnSpPr>
        <p:spPr>
          <a:xfrm flipH="1">
            <a:off x="7102443" y="2070131"/>
            <a:ext cx="446809" cy="446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25400">
              <a:srgbClr val="FAFCBC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그림 69" descr="흑백, 야외, 공기, 점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812D7F-70CF-EA07-8BBF-2F474A0F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r="21663"/>
          <a:stretch>
            <a:fillRect/>
          </a:stretch>
        </p:blipFill>
        <p:spPr>
          <a:xfrm flipH="1">
            <a:off x="11130357" y="1240368"/>
            <a:ext cx="2280209" cy="18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16261-EDE2-5577-2C62-FF49F093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099686-0B51-70DC-D232-DBCF76BA3401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14B4A04-0A26-914F-D310-4F2CA95CEA77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714109-E372-AAF2-9E25-A0316522C5B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카메라</a:t>
                </a: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DA68F49-7D36-1FD0-CE8F-8764B1081E82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DEDD9B7-8A58-A075-E412-70E3B826D7A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F18C6B-4055-F2FC-F78F-A5CAAD6E5D04}"/>
              </a:ext>
            </a:extLst>
          </p:cNvPr>
          <p:cNvGrpSpPr/>
          <p:nvPr/>
        </p:nvGrpSpPr>
        <p:grpSpPr>
          <a:xfrm>
            <a:off x="192088" y="3429000"/>
            <a:ext cx="11807825" cy="402775"/>
            <a:chOff x="192088" y="54772"/>
            <a:chExt cx="11807825" cy="40277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39C80C1-D16B-090E-5568-7995A7B6939D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21E819D-B5D1-C858-3578-FDFABD2A77A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 시간</a:t>
                </a: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7FE6361-C526-831C-903F-9346FD7FBE4E}"/>
                  </a:ext>
                </a:extLst>
              </p:cNvPr>
              <p:cNvCxnSpPr>
                <a:cxnSpLocks/>
                <a:stCxn id="44" idx="3"/>
              </p:cNvCxnSpPr>
              <p:nvPr/>
            </p:nvCxnSpPr>
            <p:spPr>
              <a:xfrm flipV="1">
                <a:off x="1379497" y="256159"/>
                <a:ext cx="10620416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029F265-74D2-EB06-8303-D26558A4BDA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00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4A68-AEBA-D7EB-4883-44B5BA6D2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A9A0CE-4B75-1EC0-C26A-032C12C37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9489"/>
              </p:ext>
            </p:extLst>
          </p:nvPr>
        </p:nvGraphicFramePr>
        <p:xfrm>
          <a:off x="192088" y="656294"/>
          <a:ext cx="11796709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760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955759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04997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04997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934719">
                  <a:extLst>
                    <a:ext uri="{9D8B030D-6E8A-4147-A177-3AD203B41FA5}">
                      <a16:colId xmlns:a16="http://schemas.microsoft.com/office/drawing/2014/main" val="66243053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32944089"/>
                    </a:ext>
                  </a:extLst>
                </a:gridCol>
                <a:gridCol w="118215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42559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842559">
                  <a:extLst>
                    <a:ext uri="{9D8B030D-6E8A-4147-A177-3AD203B41FA5}">
                      <a16:colId xmlns:a16="http://schemas.microsoft.com/office/drawing/2014/main" val="621808318"/>
                    </a:ext>
                  </a:extLst>
                </a:gridCol>
                <a:gridCol w="955759">
                  <a:extLst>
                    <a:ext uri="{9D8B030D-6E8A-4147-A177-3AD203B41FA5}">
                      <a16:colId xmlns:a16="http://schemas.microsoft.com/office/drawing/2014/main" val="3835430085"/>
                    </a:ext>
                  </a:extLst>
                </a:gridCol>
                <a:gridCol w="955759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No.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이름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지연 시간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적용 영역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지속 시간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3052600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ON_SKILL_USE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3052601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오브젝트 생성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ON_OBJECT_SPAWN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MELEE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[1023]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 타격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ON_HIT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PROJECTILE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[5315,1,21]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3052603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ON_HIT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[10633,2,10]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3052604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ON_HIT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0.40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[6910,2,10]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3052605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ON_HIT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0.80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[6377,2,10]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3052606</a:t>
                      </a:r>
                      <a:endParaRPr lang="ko-KR" altLang="en-US" sz="900" b="0" i="0" u="none" strike="noStrike" dirty="0">
                        <a:solidFill>
                          <a:srgbClr val="00B05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305260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ON_HIT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explosion_hit_3_1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0.00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13B02C-B253-D6B6-411B-0AFEDE484447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66F49-7452-A87B-B59A-F1955B844DDA}"/>
                </a:ext>
              </a:extLst>
            </p:cNvPr>
            <p:cNvSpPr txBox="1"/>
            <p:nvPr/>
          </p:nvSpPr>
          <p:spPr>
            <a:xfrm>
              <a:off x="192088" y="54772"/>
              <a:ext cx="1328473" cy="402775"/>
            </a:xfrm>
            <a:prstGeom prst="rect">
              <a:avLst/>
            </a:prstGeom>
            <a:noFill/>
          </p:spPr>
          <p:txBody>
            <a:bodyPr wrap="none" lIns="180000" tIns="108000" rIns="72000" bIns="10800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스킬의 효과 목록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7ACADEB-473B-6C48-4F33-8920435B7649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1520561" y="256159"/>
              <a:ext cx="10479352" cy="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A354270F-E46F-9638-F7D8-A61DD74DDD38}"/>
              </a:ext>
            </a:extLst>
          </p:cNvPr>
          <p:cNvSpPr/>
          <p:nvPr/>
        </p:nvSpPr>
        <p:spPr>
          <a:xfrm>
            <a:off x="192088" y="211159"/>
            <a:ext cx="90000" cy="9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488F0-EBF0-8770-DA62-3D3760FA4737}"/>
              </a:ext>
            </a:extLst>
          </p:cNvPr>
          <p:cNvSpPr txBox="1"/>
          <p:nvPr/>
        </p:nvSpPr>
        <p:spPr>
          <a:xfrm>
            <a:off x="0" y="445091"/>
            <a:ext cx="1443940" cy="211203"/>
          </a:xfrm>
          <a:prstGeom prst="rect">
            <a:avLst/>
          </a:prstGeom>
          <a:noFill/>
        </p:spPr>
        <p:txBody>
          <a:bodyPr wrap="none" lIns="180000" tIns="0" rIns="18000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>
                <a:solidFill>
                  <a:srgbClr val="00B050"/>
                </a:solidFill>
              </a:rPr>
              <a:t>[Skill-Effect </a:t>
            </a:r>
            <a:r>
              <a:rPr lang="ko-KR" altLang="en-US" sz="900" dirty="0">
                <a:solidFill>
                  <a:srgbClr val="00B050"/>
                </a:solidFill>
              </a:rPr>
              <a:t> </a:t>
            </a:r>
            <a:r>
              <a:rPr lang="en-US" altLang="ko-KR" sz="900" dirty="0">
                <a:solidFill>
                  <a:srgbClr val="00B050"/>
                </a:solidFill>
              </a:rPr>
              <a:t>Table]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5AC8E-859C-FC84-3AF4-74EDA1D4D0B3}"/>
              </a:ext>
            </a:extLst>
          </p:cNvPr>
          <p:cNvSpPr txBox="1"/>
          <p:nvPr/>
        </p:nvSpPr>
        <p:spPr>
          <a:xfrm>
            <a:off x="0" y="4153019"/>
            <a:ext cx="1150591" cy="211203"/>
          </a:xfrm>
          <a:prstGeom prst="rect">
            <a:avLst/>
          </a:prstGeom>
          <a:noFill/>
        </p:spPr>
        <p:txBody>
          <a:bodyPr wrap="none" lIns="180000" tIns="0" rIns="18000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>
                <a:solidFill>
                  <a:srgbClr val="00B050"/>
                </a:solidFill>
              </a:rPr>
              <a:t>[Effect </a:t>
            </a:r>
            <a:r>
              <a:rPr lang="ko-KR" altLang="en-US" sz="900" dirty="0">
                <a:solidFill>
                  <a:srgbClr val="00B050"/>
                </a:solidFill>
              </a:rPr>
              <a:t> </a:t>
            </a:r>
            <a:r>
              <a:rPr lang="en-US" altLang="ko-KR" sz="900" dirty="0">
                <a:solidFill>
                  <a:srgbClr val="00B050"/>
                </a:solidFill>
              </a:rPr>
              <a:t>Table]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C3F3B87-64DE-7C32-DC5A-5FE44FA86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5927"/>
              </p:ext>
            </p:extLst>
          </p:nvPr>
        </p:nvGraphicFramePr>
        <p:xfrm>
          <a:off x="192088" y="4421204"/>
          <a:ext cx="9327832" cy="216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4103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1113905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9482">
                  <a:extLst>
                    <a:ext uri="{9D8B030D-6E8A-4147-A177-3AD203B41FA5}">
                      <a16:colId xmlns:a16="http://schemas.microsoft.com/office/drawing/2014/main" val="662430530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1576647">
                  <a:extLst>
                    <a:ext uri="{9D8B030D-6E8A-4147-A177-3AD203B41FA5}">
                      <a16:colId xmlns:a16="http://schemas.microsoft.com/office/drawing/2014/main" val="3032944089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적용 대상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세부 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적용 방식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기준 스탯 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비율 연산 시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1000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대미지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피해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피해량 연산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[dmg, 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stagger]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4980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자신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특수 기능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부여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1691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4982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자신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특수 기능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부여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5501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특수 기능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피격 이상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부여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388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8000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오브젝트 생성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인스턴싱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95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3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원이(가) 표시된 사진&#10;&#10;자동 생성된 설명">
            <a:extLst>
              <a:ext uri="{FF2B5EF4-FFF2-40B4-BE49-F238E27FC236}">
                <a16:creationId xmlns:a16="http://schemas.microsoft.com/office/drawing/2014/main" id="{3FA73BC5-1F91-9B57-5741-B88305112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50" y="1123434"/>
            <a:ext cx="2253555" cy="207923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98D912D-B665-93AE-79D3-D93B8699FD0D}"/>
              </a:ext>
            </a:extLst>
          </p:cNvPr>
          <p:cNvSpPr txBox="1"/>
          <p:nvPr/>
        </p:nvSpPr>
        <p:spPr>
          <a:xfrm>
            <a:off x="9542649" y="3211375"/>
            <a:ext cx="865155" cy="217625"/>
          </a:xfrm>
          <a:prstGeom prst="rect">
            <a:avLst/>
          </a:prstGeom>
          <a:noFill/>
        </p:spPr>
        <p:txBody>
          <a:bodyPr wrap="none" lIns="72000" tIns="46800" rIns="72000" bIns="468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800" b="0" dirty="0">
                <a:solidFill>
                  <a:schemeClr val="bg1">
                    <a:lumMod val="50000"/>
                  </a:schemeClr>
                </a:solidFill>
              </a:rPr>
              <a:t>지점 표시 이펙트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CA7BCA-6464-D11E-F1DD-733DACE6F5ED}"/>
              </a:ext>
            </a:extLst>
          </p:cNvPr>
          <p:cNvGrpSpPr/>
          <p:nvPr/>
        </p:nvGrpSpPr>
        <p:grpSpPr>
          <a:xfrm>
            <a:off x="192088" y="54772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DE4D06-1AF5-C2FC-1C14-CF7CCD2EDCB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EE7C20-9FFD-FBCB-1AFD-A0EFD14D38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D3AC925-052A-D357-93AB-51B4997D4244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41BCDB0-149F-7DAB-6B4B-E8185DC9945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0F93C7A-509E-7D48-D2AD-CDE1E348B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95487"/>
              </p:ext>
            </p:extLst>
          </p:nvPr>
        </p:nvGraphicFramePr>
        <p:xfrm>
          <a:off x="192088" y="1450722"/>
          <a:ext cx="7439600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2760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19735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3872488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No.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유형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애니메이션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비주얼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lm_skill_26_sound.wav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lm_skill_26_spot_display.fbx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표시 이펙트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25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71F4D6-61E4-DD4F-8E21-223395FEC828}"/>
              </a:ext>
            </a:extLst>
          </p:cNvPr>
          <p:cNvSpPr/>
          <p:nvPr/>
        </p:nvSpPr>
        <p:spPr>
          <a:xfrm>
            <a:off x="182347" y="158947"/>
            <a:ext cx="11827307" cy="65401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1CFE0C-531A-6B86-C71D-DC720A438919}"/>
              </a:ext>
            </a:extLst>
          </p:cNvPr>
          <p:cNvGrpSpPr/>
          <p:nvPr/>
        </p:nvGrpSpPr>
        <p:grpSpPr>
          <a:xfrm>
            <a:off x="1642460" y="2363106"/>
            <a:ext cx="391038" cy="123111"/>
            <a:chOff x="1340266" y="1171226"/>
            <a:chExt cx="391038" cy="12311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827E13-8E26-5262-096D-EE1E32CACDED}"/>
                </a:ext>
              </a:extLst>
            </p:cNvPr>
            <p:cNvSpPr txBox="1"/>
            <p:nvPr/>
          </p:nvSpPr>
          <p:spPr>
            <a:xfrm>
              <a:off x="1429371" y="1171226"/>
              <a:ext cx="301933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 </a:t>
              </a: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4B3E686-8645-7146-A046-41FAE04F0CA9}"/>
                </a:ext>
              </a:extLst>
            </p:cNvPr>
            <p:cNvSpPr/>
            <p:nvPr/>
          </p:nvSpPr>
          <p:spPr>
            <a:xfrm>
              <a:off x="1340266" y="1190273"/>
              <a:ext cx="89105" cy="89105"/>
            </a:xfrm>
            <a:custGeom>
              <a:avLst/>
              <a:gdLst>
                <a:gd name="connsiteX0" fmla="*/ 0 w 514350"/>
                <a:gd name="connsiteY0" fmla="*/ 0 h 514350"/>
                <a:gd name="connsiteX1" fmla="*/ 0 w 514350"/>
                <a:gd name="connsiteY1" fmla="*/ 514350 h 514350"/>
                <a:gd name="connsiteX2" fmla="*/ 514350 w 514350"/>
                <a:gd name="connsiteY2" fmla="*/ 514350 h 514350"/>
                <a:gd name="connsiteX3" fmla="*/ 514350 w 514350"/>
                <a:gd name="connsiteY3" fmla="*/ 0 h 514350"/>
                <a:gd name="connsiteX4" fmla="*/ 457200 w 514350"/>
                <a:gd name="connsiteY4" fmla="*/ 457200 h 514350"/>
                <a:gd name="connsiteX5" fmla="*/ 57150 w 514350"/>
                <a:gd name="connsiteY5" fmla="*/ 457200 h 514350"/>
                <a:gd name="connsiteX6" fmla="*/ 57150 w 514350"/>
                <a:gd name="connsiteY6" fmla="*/ 57150 h 514350"/>
                <a:gd name="connsiteX7" fmla="*/ 457200 w 514350"/>
                <a:gd name="connsiteY7" fmla="*/ 571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514350">
                  <a:moveTo>
                    <a:pt x="0" y="0"/>
                  </a:move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  <a:moveTo>
                    <a:pt x="457200" y="457200"/>
                  </a:moveTo>
                  <a:lnTo>
                    <a:pt x="57150" y="457200"/>
                  </a:lnTo>
                  <a:lnTo>
                    <a:pt x="57150" y="57150"/>
                  </a:lnTo>
                  <a:lnTo>
                    <a:pt x="457200" y="571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B59A44-4F7E-8F99-B4A5-996A4543AE33}"/>
              </a:ext>
            </a:extLst>
          </p:cNvPr>
          <p:cNvGrpSpPr/>
          <p:nvPr/>
        </p:nvGrpSpPr>
        <p:grpSpPr>
          <a:xfrm>
            <a:off x="2520489" y="2363106"/>
            <a:ext cx="554544" cy="123111"/>
            <a:chOff x="1340266" y="1389841"/>
            <a:chExt cx="554544" cy="12311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6E5359-1317-36BE-F42F-552B1867D302}"/>
                </a:ext>
              </a:extLst>
            </p:cNvPr>
            <p:cNvSpPr txBox="1"/>
            <p:nvPr/>
          </p:nvSpPr>
          <p:spPr>
            <a:xfrm>
              <a:off x="1429371" y="1389841"/>
              <a:ext cx="465439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EDDD9D1-EB22-ACAE-1FC0-FB6E48C13B0D}"/>
                </a:ext>
              </a:extLst>
            </p:cNvPr>
            <p:cNvSpPr/>
            <p:nvPr/>
          </p:nvSpPr>
          <p:spPr>
            <a:xfrm>
              <a:off x="1340266" y="1406844"/>
              <a:ext cx="89105" cy="89105"/>
            </a:xfrm>
            <a:custGeom>
              <a:avLst/>
              <a:gdLst>
                <a:gd name="connsiteX0" fmla="*/ 0 w 514350"/>
                <a:gd name="connsiteY0" fmla="*/ 0 h 514350"/>
                <a:gd name="connsiteX1" fmla="*/ 0 w 514350"/>
                <a:gd name="connsiteY1" fmla="*/ 514350 h 514350"/>
                <a:gd name="connsiteX2" fmla="*/ 514350 w 514350"/>
                <a:gd name="connsiteY2" fmla="*/ 514350 h 514350"/>
                <a:gd name="connsiteX3" fmla="*/ 514350 w 514350"/>
                <a:gd name="connsiteY3" fmla="*/ 0 h 514350"/>
                <a:gd name="connsiteX4" fmla="*/ 457200 w 514350"/>
                <a:gd name="connsiteY4" fmla="*/ 457200 h 514350"/>
                <a:gd name="connsiteX5" fmla="*/ 57150 w 514350"/>
                <a:gd name="connsiteY5" fmla="*/ 457200 h 514350"/>
                <a:gd name="connsiteX6" fmla="*/ 57150 w 514350"/>
                <a:gd name="connsiteY6" fmla="*/ 57150 h 514350"/>
                <a:gd name="connsiteX7" fmla="*/ 457200 w 514350"/>
                <a:gd name="connsiteY7" fmla="*/ 571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514350">
                  <a:moveTo>
                    <a:pt x="0" y="0"/>
                  </a:move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  <a:moveTo>
                    <a:pt x="457200" y="457200"/>
                  </a:moveTo>
                  <a:lnTo>
                    <a:pt x="57150" y="457200"/>
                  </a:lnTo>
                  <a:lnTo>
                    <a:pt x="57150" y="57150"/>
                  </a:lnTo>
                  <a:lnTo>
                    <a:pt x="457200" y="571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44AF152-95F6-7FC3-CA00-218D76AB65C2}"/>
              </a:ext>
            </a:extLst>
          </p:cNvPr>
          <p:cNvGrpSpPr/>
          <p:nvPr/>
        </p:nvGrpSpPr>
        <p:grpSpPr>
          <a:xfrm>
            <a:off x="5120951" y="2363106"/>
            <a:ext cx="391038" cy="123111"/>
            <a:chOff x="4988871" y="4141106"/>
            <a:chExt cx="391038" cy="12311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7D59C4-108A-1D4D-DCB3-42E3BB790C8D}"/>
                </a:ext>
              </a:extLst>
            </p:cNvPr>
            <p:cNvSpPr txBox="1"/>
            <p:nvPr/>
          </p:nvSpPr>
          <p:spPr>
            <a:xfrm>
              <a:off x="5077976" y="4141106"/>
              <a:ext cx="301933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loop 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72E8845-A108-CF02-D881-BC3AF9674BEF}"/>
                </a:ext>
              </a:extLst>
            </p:cNvPr>
            <p:cNvGrpSpPr/>
            <p:nvPr/>
          </p:nvGrpSpPr>
          <p:grpSpPr>
            <a:xfrm>
              <a:off x="4988871" y="4160153"/>
              <a:ext cx="89105" cy="89105"/>
              <a:chOff x="1844212" y="4409951"/>
              <a:chExt cx="514350" cy="514350"/>
            </a:xfrm>
            <a:solidFill>
              <a:srgbClr val="D4CFC5"/>
            </a:solidFill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0422343E-F7B9-0D07-1E78-38B97CEE5024}"/>
                  </a:ext>
                </a:extLst>
              </p:cNvPr>
              <p:cNvSpPr/>
              <p:nvPr/>
            </p:nvSpPr>
            <p:spPr>
              <a:xfrm>
                <a:off x="1844212" y="4409951"/>
                <a:ext cx="514350" cy="514350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033F0FFB-B865-9854-653D-661CDB3F3389}"/>
                  </a:ext>
                </a:extLst>
              </p:cNvPr>
              <p:cNvSpPr/>
              <p:nvPr/>
            </p:nvSpPr>
            <p:spPr>
              <a:xfrm>
                <a:off x="1933346" y="4527232"/>
                <a:ext cx="336099" cy="256193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913CC90-E135-3EA2-7D63-243C7C06350C}"/>
              </a:ext>
            </a:extLst>
          </p:cNvPr>
          <p:cNvGrpSpPr/>
          <p:nvPr/>
        </p:nvGrpSpPr>
        <p:grpSpPr>
          <a:xfrm>
            <a:off x="5998980" y="2363106"/>
            <a:ext cx="554544" cy="123111"/>
            <a:chOff x="5866900" y="4141106"/>
            <a:chExt cx="554544" cy="1231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75BD9E-6BFF-B173-6972-FC8F8D9ACFC8}"/>
                </a:ext>
              </a:extLst>
            </p:cNvPr>
            <p:cNvSpPr txBox="1"/>
            <p:nvPr/>
          </p:nvSpPr>
          <p:spPr>
            <a:xfrm>
              <a:off x="5956005" y="4141106"/>
              <a:ext cx="465439" cy="123111"/>
            </a:xfrm>
            <a:prstGeom prst="rect">
              <a:avLst/>
            </a:prstGeom>
            <a:noFill/>
          </p:spPr>
          <p:txBody>
            <a:bodyPr wrap="none" lIns="7200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B72A261-B0DB-E273-3717-961A3FE03F1E}"/>
                </a:ext>
              </a:extLst>
            </p:cNvPr>
            <p:cNvSpPr/>
            <p:nvPr/>
          </p:nvSpPr>
          <p:spPr>
            <a:xfrm>
              <a:off x="5866900" y="4158109"/>
              <a:ext cx="89105" cy="89105"/>
            </a:xfrm>
            <a:custGeom>
              <a:avLst/>
              <a:gdLst>
                <a:gd name="connsiteX0" fmla="*/ 0 w 514350"/>
                <a:gd name="connsiteY0" fmla="*/ 0 h 514350"/>
                <a:gd name="connsiteX1" fmla="*/ 0 w 514350"/>
                <a:gd name="connsiteY1" fmla="*/ 514350 h 514350"/>
                <a:gd name="connsiteX2" fmla="*/ 514350 w 514350"/>
                <a:gd name="connsiteY2" fmla="*/ 514350 h 514350"/>
                <a:gd name="connsiteX3" fmla="*/ 514350 w 514350"/>
                <a:gd name="connsiteY3" fmla="*/ 0 h 514350"/>
                <a:gd name="connsiteX4" fmla="*/ 457200 w 514350"/>
                <a:gd name="connsiteY4" fmla="*/ 457200 h 514350"/>
                <a:gd name="connsiteX5" fmla="*/ 57150 w 514350"/>
                <a:gd name="connsiteY5" fmla="*/ 457200 h 514350"/>
                <a:gd name="connsiteX6" fmla="*/ 57150 w 514350"/>
                <a:gd name="connsiteY6" fmla="*/ 57150 h 514350"/>
                <a:gd name="connsiteX7" fmla="*/ 457200 w 514350"/>
                <a:gd name="connsiteY7" fmla="*/ 571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350" h="514350">
                  <a:moveTo>
                    <a:pt x="0" y="0"/>
                  </a:moveTo>
                  <a:lnTo>
                    <a:pt x="0" y="514350"/>
                  </a:lnTo>
                  <a:lnTo>
                    <a:pt x="514350" y="514350"/>
                  </a:lnTo>
                  <a:lnTo>
                    <a:pt x="514350" y="0"/>
                  </a:lnTo>
                  <a:close/>
                  <a:moveTo>
                    <a:pt x="457200" y="457200"/>
                  </a:moveTo>
                  <a:lnTo>
                    <a:pt x="57150" y="457200"/>
                  </a:lnTo>
                  <a:lnTo>
                    <a:pt x="57150" y="57150"/>
                  </a:lnTo>
                  <a:lnTo>
                    <a:pt x="457200" y="571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3E9B29F-C9DE-DFB1-52DD-84F5571D4F1A}"/>
                </a:ext>
              </a:extLst>
            </p:cNvPr>
            <p:cNvSpPr/>
            <p:nvPr/>
          </p:nvSpPr>
          <p:spPr>
            <a:xfrm>
              <a:off x="5882341" y="4178427"/>
              <a:ext cx="58225" cy="44382"/>
            </a:xfrm>
            <a:custGeom>
              <a:avLst/>
              <a:gdLst>
                <a:gd name="connsiteX0" fmla="*/ 336099 w 336099"/>
                <a:gd name="connsiteY0" fmla="*/ 40815 h 256193"/>
                <a:gd name="connsiteX1" fmla="*/ 296094 w 336099"/>
                <a:gd name="connsiteY1" fmla="*/ 0 h 256193"/>
                <a:gd name="connsiteX2" fmla="*/ 116710 w 336099"/>
                <a:gd name="connsiteY2" fmla="*/ 175784 h 256193"/>
                <a:gd name="connsiteX3" fmla="*/ 40415 w 336099"/>
                <a:gd name="connsiteY3" fmla="*/ 99489 h 256193"/>
                <a:gd name="connsiteX4" fmla="*/ 0 w 336099"/>
                <a:gd name="connsiteY4" fmla="*/ 139894 h 256193"/>
                <a:gd name="connsiteX5" fmla="*/ 116300 w 336099"/>
                <a:gd name="connsiteY5" fmla="*/ 256194 h 256193"/>
                <a:gd name="connsiteX6" fmla="*/ 336099 w 336099"/>
                <a:gd name="connsiteY6" fmla="*/ 40815 h 25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099" h="256193">
                  <a:moveTo>
                    <a:pt x="336099" y="40815"/>
                  </a:moveTo>
                  <a:lnTo>
                    <a:pt x="296094" y="0"/>
                  </a:lnTo>
                  <a:lnTo>
                    <a:pt x="116710" y="175784"/>
                  </a:lnTo>
                  <a:lnTo>
                    <a:pt x="40415" y="99489"/>
                  </a:lnTo>
                  <a:lnTo>
                    <a:pt x="0" y="139894"/>
                  </a:lnTo>
                  <a:lnTo>
                    <a:pt x="116300" y="256194"/>
                  </a:lnTo>
                  <a:lnTo>
                    <a:pt x="336099" y="40815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59">
            <a:extLst>
              <a:ext uri="{FF2B5EF4-FFF2-40B4-BE49-F238E27FC236}">
                <a16:creationId xmlns:a16="http://schemas.microsoft.com/office/drawing/2014/main" id="{AFC61D49-4419-C9C7-BB05-F2CEF89B7213}"/>
              </a:ext>
            </a:extLst>
          </p:cNvPr>
          <p:cNvSpPr txBox="1"/>
          <p:nvPr/>
        </p:nvSpPr>
        <p:spPr>
          <a:xfrm>
            <a:off x="3605413" y="509638"/>
            <a:ext cx="220748" cy="226591"/>
          </a:xfrm>
          <a:prstGeom prst="rect">
            <a:avLst/>
          </a:prstGeom>
          <a:solidFill>
            <a:srgbClr val="FF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36000" rIns="72000" bIns="36000" rtlCol="0" anchor="ctr" anchorCtr="0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41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798</Words>
  <Application>Microsoft Office PowerPoint</Application>
  <PresentationFormat>와이드스크린</PresentationFormat>
  <Paragraphs>295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</vt:lpstr>
      <vt:lpstr>Pretendard Medium</vt:lpstr>
      <vt:lpstr>페이퍼로지 6 SemiBold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15</cp:revision>
  <dcterms:created xsi:type="dcterms:W3CDTF">2025-06-06T11:22:44Z</dcterms:created>
  <dcterms:modified xsi:type="dcterms:W3CDTF">2025-06-08T12:11:04Z</dcterms:modified>
</cp:coreProperties>
</file>